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notesMasterIdLst>
    <p:notesMasterId r:id="rId77"/>
  </p:notesMasterIdLst>
  <p:sldIdLst>
    <p:sldId id="256" r:id="rId5"/>
    <p:sldId id="431" r:id="rId6"/>
    <p:sldId id="472" r:id="rId7"/>
    <p:sldId id="471" r:id="rId8"/>
    <p:sldId id="473" r:id="rId9"/>
    <p:sldId id="460" r:id="rId10"/>
    <p:sldId id="512" r:id="rId11"/>
    <p:sldId id="462" r:id="rId12"/>
    <p:sldId id="433" r:id="rId13"/>
    <p:sldId id="470" r:id="rId14"/>
    <p:sldId id="469" r:id="rId15"/>
    <p:sldId id="468" r:id="rId16"/>
    <p:sldId id="467" r:id="rId17"/>
    <p:sldId id="466" r:id="rId18"/>
    <p:sldId id="463" r:id="rId19"/>
    <p:sldId id="465" r:id="rId20"/>
    <p:sldId id="464" r:id="rId21"/>
    <p:sldId id="435" r:id="rId22"/>
    <p:sldId id="436" r:id="rId23"/>
    <p:sldId id="478" r:id="rId24"/>
    <p:sldId id="452" r:id="rId25"/>
    <p:sldId id="450" r:id="rId26"/>
    <p:sldId id="454" r:id="rId27"/>
    <p:sldId id="481" r:id="rId28"/>
    <p:sldId id="482" r:id="rId29"/>
    <p:sldId id="483" r:id="rId30"/>
    <p:sldId id="484" r:id="rId31"/>
    <p:sldId id="487" r:id="rId32"/>
    <p:sldId id="437" r:id="rId33"/>
    <p:sldId id="438" r:id="rId34"/>
    <p:sldId id="448" r:id="rId35"/>
    <p:sldId id="439" r:id="rId36"/>
    <p:sldId id="446" r:id="rId37"/>
    <p:sldId id="474" r:id="rId38"/>
    <p:sldId id="475" r:id="rId39"/>
    <p:sldId id="476" r:id="rId40"/>
    <p:sldId id="479" r:id="rId41"/>
    <p:sldId id="477" r:id="rId42"/>
    <p:sldId id="480" r:id="rId43"/>
    <p:sldId id="485" r:id="rId44"/>
    <p:sldId id="425" r:id="rId45"/>
    <p:sldId id="488" r:id="rId46"/>
    <p:sldId id="489" r:id="rId47"/>
    <p:sldId id="490" r:id="rId48"/>
    <p:sldId id="491" r:id="rId49"/>
    <p:sldId id="492" r:id="rId50"/>
    <p:sldId id="447" r:id="rId51"/>
    <p:sldId id="442" r:id="rId52"/>
    <p:sldId id="461" r:id="rId53"/>
    <p:sldId id="513" r:id="rId54"/>
    <p:sldId id="514" r:id="rId55"/>
    <p:sldId id="501" r:id="rId56"/>
    <p:sldId id="502" r:id="rId57"/>
    <p:sldId id="503" r:id="rId58"/>
    <p:sldId id="504" r:id="rId59"/>
    <p:sldId id="505" r:id="rId60"/>
    <p:sldId id="506" r:id="rId61"/>
    <p:sldId id="507" r:id="rId62"/>
    <p:sldId id="508" r:id="rId63"/>
    <p:sldId id="509" r:id="rId64"/>
    <p:sldId id="510" r:id="rId65"/>
    <p:sldId id="511" r:id="rId66"/>
    <p:sldId id="393" r:id="rId67"/>
    <p:sldId id="424" r:id="rId68"/>
    <p:sldId id="401" r:id="rId69"/>
    <p:sldId id="423" r:id="rId70"/>
    <p:sldId id="421" r:id="rId71"/>
    <p:sldId id="493" r:id="rId72"/>
    <p:sldId id="494" r:id="rId73"/>
    <p:sldId id="495" r:id="rId74"/>
    <p:sldId id="496" r:id="rId75"/>
    <p:sldId id="497" r:id="rId76"/>
  </p:sldIdLst>
  <p:sldSz cx="9144000" cy="6858000" type="screen4x3"/>
  <p:notesSz cx="6858000" cy="99456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giyama.eriko" initials="s" lastIdx="1" clrIdx="0">
    <p:extLst>
      <p:ext uri="{19B8F6BF-5375-455C-9EA6-DF929625EA0E}">
        <p15:presenceInfo xmlns:p15="http://schemas.microsoft.com/office/powerpoint/2012/main" userId="8373f6289aa3fb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18F"/>
    <a:srgbClr val="C00056"/>
    <a:srgbClr val="FF0066"/>
    <a:srgbClr val="99CCFF"/>
    <a:srgbClr val="073D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B3C88-F2CA-FA98-0490-2A6B598588A8}" v="23" dt="2025-02-07T01:31:36.629"/>
    <p1510:client id="{106E50A3-F723-4972-815A-D8C2BCA4BA6F}" v="51" dt="2025-02-07T02:21:51.172"/>
    <p1510:client id="{854C878D-2450-E6E6-46A2-EEE48DA210AD}" v="161" dt="2025-02-06T05:56:23.174"/>
    <p1510:client id="{CC1AE885-AC99-428B-B016-02A3D5250289}" v="8" dt="2025-02-07T02:07:46.377"/>
    <p1510:client id="{F8656388-5854-45BC-B67B-9C6D1DF197D7}" v="41" dt="2025-02-07T01:30:07.525"/>
    <p1510:client id="{FC4EE5CD-D6CB-09C0-00B6-4217221DF302}" v="71" dt="2025-02-07T01:28:17.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PI12A08227 中田一旗" userId="S::ths31350@ths.hal.ac.jp::40bade86-fa4b-47cd-9321-b965c9a98452" providerId="AD" clId="Web-{ACCC59FE-48EC-8247-13AE-F64A28C9D2DD}"/>
    <pc:docChg chg="addSld delSld modSld sldOrd">
      <pc:chgData name="THPI12A08227 中田一旗" userId="S::ths31350@ths.hal.ac.jp::40bade86-fa4b-47cd-9321-b965c9a98452" providerId="AD" clId="Web-{ACCC59FE-48EC-8247-13AE-F64A28C9D2DD}" dt="2025-02-04T03:15:30.220" v="675"/>
      <pc:docMkLst>
        <pc:docMk/>
      </pc:docMkLst>
      <pc:sldChg chg="delSp modSp add del">
        <pc:chgData name="THPI12A08227 中田一旗" userId="S::ths31350@ths.hal.ac.jp::40bade86-fa4b-47cd-9321-b965c9a98452" providerId="AD" clId="Web-{ACCC59FE-48EC-8247-13AE-F64A28C9D2DD}" dt="2025-02-04T02:47:21.715" v="515"/>
        <pc:sldMkLst>
          <pc:docMk/>
          <pc:sldMk cId="0" sldId="257"/>
        </pc:sldMkLst>
        <pc:spChg chg="del mod">
          <ac:chgData name="THPI12A08227 中田一旗" userId="S::ths31350@ths.hal.ac.jp::40bade86-fa4b-47cd-9321-b965c9a98452" providerId="AD" clId="Web-{ACCC59FE-48EC-8247-13AE-F64A28C9D2DD}" dt="2025-02-04T01:00:48.252" v="62"/>
          <ac:spMkLst>
            <pc:docMk/>
            <pc:sldMk cId="0" sldId="257"/>
            <ac:spMk id="2" creationId="{5C265B54-1CB2-4A2A-920C-632956F699F5}"/>
          </ac:spMkLst>
        </pc:spChg>
        <pc:spChg chg="mod">
          <ac:chgData name="THPI12A08227 中田一旗" userId="S::ths31350@ths.hal.ac.jp::40bade86-fa4b-47cd-9321-b965c9a98452" providerId="AD" clId="Web-{ACCC59FE-48EC-8247-13AE-F64A28C9D2DD}" dt="2025-02-04T01:00:43.658" v="59" actId="20577"/>
          <ac:spMkLst>
            <pc:docMk/>
            <pc:sldMk cId="0" sldId="257"/>
            <ac:spMk id="7" creationId="{00000000-0000-0000-0000-000000000000}"/>
          </ac:spMkLst>
        </pc:spChg>
        <pc:picChg chg="del">
          <ac:chgData name="THPI12A08227 中田一旗" userId="S::ths31350@ths.hal.ac.jp::40bade86-fa4b-47cd-9321-b965c9a98452" providerId="AD" clId="Web-{ACCC59FE-48EC-8247-13AE-F64A28C9D2DD}" dt="2025-02-04T01:00:45.018" v="60"/>
          <ac:picMkLst>
            <pc:docMk/>
            <pc:sldMk cId="0" sldId="257"/>
            <ac:picMk id="31" creationId="{00000000-0000-0000-0000-000000000000}"/>
          </ac:picMkLst>
        </pc:picChg>
      </pc:sldChg>
      <pc:sldChg chg="del">
        <pc:chgData name="THPI12A08227 中田一旗" userId="S::ths31350@ths.hal.ac.jp::40bade86-fa4b-47cd-9321-b965c9a98452" providerId="AD" clId="Web-{ACCC59FE-48EC-8247-13AE-F64A28C9D2DD}" dt="2025-02-04T01:05:58.572" v="102"/>
        <pc:sldMkLst>
          <pc:docMk/>
          <pc:sldMk cId="0" sldId="258"/>
        </pc:sldMkLst>
      </pc:sldChg>
      <pc:sldChg chg="del">
        <pc:chgData name="THPI12A08227 中田一旗" userId="S::ths31350@ths.hal.ac.jp::40bade86-fa4b-47cd-9321-b965c9a98452" providerId="AD" clId="Web-{ACCC59FE-48EC-8247-13AE-F64A28C9D2DD}" dt="2025-02-04T01:43:33.539" v="103"/>
        <pc:sldMkLst>
          <pc:docMk/>
          <pc:sldMk cId="0" sldId="259"/>
        </pc:sldMkLst>
      </pc:sldChg>
      <pc:sldChg chg="modSp">
        <pc:chgData name="THPI12A08227 中田一旗" userId="S::ths31350@ths.hal.ac.jp::40bade86-fa4b-47cd-9321-b965c9a98452" providerId="AD" clId="Web-{ACCC59FE-48EC-8247-13AE-F64A28C9D2DD}" dt="2025-02-04T02:43:33.648" v="460" actId="20577"/>
        <pc:sldMkLst>
          <pc:docMk/>
          <pc:sldMk cId="2517666413" sldId="393"/>
        </pc:sldMkLst>
        <pc:spChg chg="mod">
          <ac:chgData name="THPI12A08227 中田一旗" userId="S::ths31350@ths.hal.ac.jp::40bade86-fa4b-47cd-9321-b965c9a98452" providerId="AD" clId="Web-{ACCC59FE-48EC-8247-13AE-F64A28C9D2DD}" dt="2025-02-04T02:43:33.648" v="460" actId="20577"/>
          <ac:spMkLst>
            <pc:docMk/>
            <pc:sldMk cId="2517666413" sldId="393"/>
            <ac:spMk id="8" creationId="{00000000-0000-0000-0000-000000000000}"/>
          </ac:spMkLst>
        </pc:spChg>
      </pc:sldChg>
      <pc:sldChg chg="modSp del">
        <pc:chgData name="THPI12A08227 中田一旗" userId="S::ths31350@ths.hal.ac.jp::40bade86-fa4b-47cd-9321-b965c9a98452" providerId="AD" clId="Web-{ACCC59FE-48EC-8247-13AE-F64A28C9D2DD}" dt="2025-02-04T03:15:30.220" v="675"/>
        <pc:sldMkLst>
          <pc:docMk/>
          <pc:sldMk cId="3657761507" sldId="395"/>
        </pc:sldMkLst>
        <pc:spChg chg="mod">
          <ac:chgData name="THPI12A08227 中田一旗" userId="S::ths31350@ths.hal.ac.jp::40bade86-fa4b-47cd-9321-b965c9a98452" providerId="AD" clId="Web-{ACCC59FE-48EC-8247-13AE-F64A28C9D2DD}" dt="2025-02-04T01:47:50.998" v="159" actId="20577"/>
          <ac:spMkLst>
            <pc:docMk/>
            <pc:sldMk cId="3657761507" sldId="395"/>
            <ac:spMk id="4" creationId="{00000000-0000-0000-0000-000000000000}"/>
          </ac:spMkLst>
        </pc:spChg>
      </pc:sldChg>
      <pc:sldChg chg="modSp del">
        <pc:chgData name="THPI12A08227 中田一旗" userId="S::ths31350@ths.hal.ac.jp::40bade86-fa4b-47cd-9321-b965c9a98452" providerId="AD" clId="Web-{ACCC59FE-48EC-8247-13AE-F64A28C9D2DD}" dt="2025-02-04T03:11:41.137" v="609"/>
        <pc:sldMkLst>
          <pc:docMk/>
          <pc:sldMk cId="1778873532" sldId="396"/>
        </pc:sldMkLst>
        <pc:spChg chg="mod">
          <ac:chgData name="THPI12A08227 中田一旗" userId="S::ths31350@ths.hal.ac.jp::40bade86-fa4b-47cd-9321-b965c9a98452" providerId="AD" clId="Web-{ACCC59FE-48EC-8247-13AE-F64A28C9D2DD}" dt="2025-02-04T02:32:39.024" v="376" actId="20577"/>
          <ac:spMkLst>
            <pc:docMk/>
            <pc:sldMk cId="1778873532" sldId="396"/>
            <ac:spMk id="4" creationId="{00000000-0000-0000-0000-000000000000}"/>
          </ac:spMkLst>
        </pc:spChg>
        <pc:spChg chg="mod">
          <ac:chgData name="THPI12A08227 中田一旗" userId="S::ths31350@ths.hal.ac.jp::40bade86-fa4b-47cd-9321-b965c9a98452" providerId="AD" clId="Web-{ACCC59FE-48EC-8247-13AE-F64A28C9D2DD}" dt="2025-02-04T03:01:06.811" v="565" actId="20577"/>
          <ac:spMkLst>
            <pc:docMk/>
            <pc:sldMk cId="1778873532" sldId="396"/>
            <ac:spMk id="6" creationId="{00000000-0000-0000-0000-000000000000}"/>
          </ac:spMkLst>
        </pc:spChg>
        <pc:spChg chg="mod">
          <ac:chgData name="THPI12A08227 中田一旗" userId="S::ths31350@ths.hal.ac.jp::40bade86-fa4b-47cd-9321-b965c9a98452" providerId="AD" clId="Web-{ACCC59FE-48EC-8247-13AE-F64A28C9D2DD}" dt="2025-02-04T02:37:17.796" v="426" actId="20577"/>
          <ac:spMkLst>
            <pc:docMk/>
            <pc:sldMk cId="1778873532" sldId="396"/>
            <ac:spMk id="7" creationId="{00000000-0000-0000-0000-000000000000}"/>
          </ac:spMkLst>
        </pc:spChg>
      </pc:sldChg>
      <pc:sldChg chg="modSp del">
        <pc:chgData name="THPI12A08227 中田一旗" userId="S::ths31350@ths.hal.ac.jp::40bade86-fa4b-47cd-9321-b965c9a98452" providerId="AD" clId="Web-{ACCC59FE-48EC-8247-13AE-F64A28C9D2DD}" dt="2025-02-04T03:11:51.981" v="614"/>
        <pc:sldMkLst>
          <pc:docMk/>
          <pc:sldMk cId="657201798" sldId="397"/>
        </pc:sldMkLst>
        <pc:spChg chg="mod">
          <ac:chgData name="THPI12A08227 中田一旗" userId="S::ths31350@ths.hal.ac.jp::40bade86-fa4b-47cd-9321-b965c9a98452" providerId="AD" clId="Web-{ACCC59FE-48EC-8247-13AE-F64A28C9D2DD}" dt="2025-02-04T02:36:27.717" v="417" actId="20577"/>
          <ac:spMkLst>
            <pc:docMk/>
            <pc:sldMk cId="657201798" sldId="397"/>
            <ac:spMk id="4" creationId="{00000000-0000-0000-0000-000000000000}"/>
          </ac:spMkLst>
        </pc:spChg>
        <pc:spChg chg="mod">
          <ac:chgData name="THPI12A08227 中田一旗" userId="S::ths31350@ths.hal.ac.jp::40bade86-fa4b-47cd-9321-b965c9a98452" providerId="AD" clId="Web-{ACCC59FE-48EC-8247-13AE-F64A28C9D2DD}" dt="2025-02-04T03:00:55.248" v="562" actId="20577"/>
          <ac:spMkLst>
            <pc:docMk/>
            <pc:sldMk cId="657201798" sldId="397"/>
            <ac:spMk id="6" creationId="{00000000-0000-0000-0000-000000000000}"/>
          </ac:spMkLst>
        </pc:spChg>
        <pc:spChg chg="mod">
          <ac:chgData name="THPI12A08227 中田一旗" userId="S::ths31350@ths.hal.ac.jp::40bade86-fa4b-47cd-9321-b965c9a98452" providerId="AD" clId="Web-{ACCC59FE-48EC-8247-13AE-F64A28C9D2DD}" dt="2025-02-04T02:37:21.718" v="427" actId="20577"/>
          <ac:spMkLst>
            <pc:docMk/>
            <pc:sldMk cId="657201798" sldId="397"/>
            <ac:spMk id="9" creationId="{00000000-0000-0000-0000-000000000000}"/>
          </ac:spMkLst>
        </pc:spChg>
      </pc:sldChg>
      <pc:sldChg chg="del">
        <pc:chgData name="THPI12A08227 中田一旗" userId="S::ths31350@ths.hal.ac.jp::40bade86-fa4b-47cd-9321-b965c9a98452" providerId="AD" clId="Web-{ACCC59FE-48EC-8247-13AE-F64A28C9D2DD}" dt="2025-02-04T02:41:29.723" v="444"/>
        <pc:sldMkLst>
          <pc:docMk/>
          <pc:sldMk cId="4290604130" sldId="400"/>
        </pc:sldMkLst>
      </pc:sldChg>
      <pc:sldChg chg="addSp delSp modSp">
        <pc:chgData name="THPI12A08227 中田一旗" userId="S::ths31350@ths.hal.ac.jp::40bade86-fa4b-47cd-9321-b965c9a98452" providerId="AD" clId="Web-{ACCC59FE-48EC-8247-13AE-F64A28C9D2DD}" dt="2025-02-04T02:46:19.667" v="499"/>
        <pc:sldMkLst>
          <pc:docMk/>
          <pc:sldMk cId="1192706521" sldId="401"/>
        </pc:sldMkLst>
        <pc:spChg chg="add">
          <ac:chgData name="THPI12A08227 中田一旗" userId="S::ths31350@ths.hal.ac.jp::40bade86-fa4b-47cd-9321-b965c9a98452" providerId="AD" clId="Web-{ACCC59FE-48EC-8247-13AE-F64A28C9D2DD}" dt="2025-02-04T02:46:19.667" v="499"/>
          <ac:spMkLst>
            <pc:docMk/>
            <pc:sldMk cId="1192706521" sldId="401"/>
            <ac:spMk id="3" creationId="{EC89F983-7393-A81D-9FD1-F8F75EC71535}"/>
          </ac:spMkLst>
        </pc:spChg>
        <pc:spChg chg="mod">
          <ac:chgData name="THPI12A08227 中田一旗" userId="S::ths31350@ths.hal.ac.jp::40bade86-fa4b-47cd-9321-b965c9a98452" providerId="AD" clId="Web-{ACCC59FE-48EC-8247-13AE-F64A28C9D2DD}" dt="2025-02-04T02:44:40.337" v="474" actId="20577"/>
          <ac:spMkLst>
            <pc:docMk/>
            <pc:sldMk cId="1192706521" sldId="401"/>
            <ac:spMk id="4" creationId="{00000000-0000-0000-0000-000000000000}"/>
          </ac:spMkLst>
        </pc:spChg>
        <pc:spChg chg="del mod">
          <ac:chgData name="THPI12A08227 中田一旗" userId="S::ths31350@ths.hal.ac.jp::40bade86-fa4b-47cd-9321-b965c9a98452" providerId="AD" clId="Web-{ACCC59FE-48EC-8247-13AE-F64A28C9D2DD}" dt="2025-02-04T02:46:18.964" v="498"/>
          <ac:spMkLst>
            <pc:docMk/>
            <pc:sldMk cId="1192706521" sldId="401"/>
            <ac:spMk id="6" creationId="{00000000-0000-0000-0000-000000000000}"/>
          </ac:spMkLst>
        </pc:spChg>
        <pc:spChg chg="mod">
          <ac:chgData name="THPI12A08227 中田一旗" userId="S::ths31350@ths.hal.ac.jp::40bade86-fa4b-47cd-9321-b965c9a98452" providerId="AD" clId="Web-{ACCC59FE-48EC-8247-13AE-F64A28C9D2DD}" dt="2025-02-04T02:14:35.892" v="258" actId="20577"/>
          <ac:spMkLst>
            <pc:docMk/>
            <pc:sldMk cId="1192706521" sldId="401"/>
            <ac:spMk id="9" creationId="{00000000-0000-0000-0000-000000000000}"/>
          </ac:spMkLst>
        </pc:spChg>
      </pc:sldChg>
      <pc:sldChg chg="del">
        <pc:chgData name="THPI12A08227 中田一旗" userId="S::ths31350@ths.hal.ac.jp::40bade86-fa4b-47cd-9321-b965c9a98452" providerId="AD" clId="Web-{ACCC59FE-48EC-8247-13AE-F64A28C9D2DD}" dt="2025-02-04T02:19:29.945" v="296"/>
        <pc:sldMkLst>
          <pc:docMk/>
          <pc:sldMk cId="3679341570" sldId="408"/>
        </pc:sldMkLst>
      </pc:sldChg>
      <pc:sldChg chg="del">
        <pc:chgData name="THPI12A08227 中田一旗" userId="S::ths31350@ths.hal.ac.jp::40bade86-fa4b-47cd-9321-b965c9a98452" providerId="AD" clId="Web-{ACCC59FE-48EC-8247-13AE-F64A28C9D2DD}" dt="2025-02-04T02:47:05.918" v="514"/>
        <pc:sldMkLst>
          <pc:docMk/>
          <pc:sldMk cId="1831671612" sldId="411"/>
        </pc:sldMkLst>
      </pc:sldChg>
      <pc:sldChg chg="addSp delSp modSp">
        <pc:chgData name="THPI12A08227 中田一旗" userId="S::ths31350@ths.hal.ac.jp::40bade86-fa4b-47cd-9321-b965c9a98452" providerId="AD" clId="Web-{ACCC59FE-48EC-8247-13AE-F64A28C9D2DD}" dt="2025-02-04T02:46:27.698" v="503"/>
        <pc:sldMkLst>
          <pc:docMk/>
          <pc:sldMk cId="4150101532" sldId="421"/>
        </pc:sldMkLst>
        <pc:spChg chg="add del mod">
          <ac:chgData name="THPI12A08227 中田一旗" userId="S::ths31350@ths.hal.ac.jp::40bade86-fa4b-47cd-9321-b965c9a98452" providerId="AD" clId="Web-{ACCC59FE-48EC-8247-13AE-F64A28C9D2DD}" dt="2025-02-04T02:46:27.292" v="502"/>
          <ac:spMkLst>
            <pc:docMk/>
            <pc:sldMk cId="4150101532" sldId="421"/>
            <ac:spMk id="3" creationId="{06E8BA12-698F-2305-39A6-E63439E0865A}"/>
          </ac:spMkLst>
        </pc:spChg>
        <pc:spChg chg="mod">
          <ac:chgData name="THPI12A08227 中田一旗" userId="S::ths31350@ths.hal.ac.jp::40bade86-fa4b-47cd-9321-b965c9a98452" providerId="AD" clId="Web-{ACCC59FE-48EC-8247-13AE-F64A28C9D2DD}" dt="2025-02-04T02:44:46.681" v="476" actId="20577"/>
          <ac:spMkLst>
            <pc:docMk/>
            <pc:sldMk cId="4150101532" sldId="421"/>
            <ac:spMk id="4" creationId="{00000000-0000-0000-0000-000000000000}"/>
          </ac:spMkLst>
        </pc:spChg>
        <pc:spChg chg="del mod">
          <ac:chgData name="THPI12A08227 中田一旗" userId="S::ths31350@ths.hal.ac.jp::40bade86-fa4b-47cd-9321-b965c9a98452" providerId="AD" clId="Web-{ACCC59FE-48EC-8247-13AE-F64A28C9D2DD}" dt="2025-02-04T02:39:47.330" v="432"/>
          <ac:spMkLst>
            <pc:docMk/>
            <pc:sldMk cId="4150101532" sldId="421"/>
            <ac:spMk id="6" creationId="{00000000-0000-0000-0000-000000000000}"/>
          </ac:spMkLst>
        </pc:spChg>
        <pc:spChg chg="mod">
          <ac:chgData name="THPI12A08227 中田一旗" userId="S::ths31350@ths.hal.ac.jp::40bade86-fa4b-47cd-9321-b965c9a98452" providerId="AD" clId="Web-{ACCC59FE-48EC-8247-13AE-F64A28C9D2DD}" dt="2025-02-04T02:16:24.097" v="279" actId="20577"/>
          <ac:spMkLst>
            <pc:docMk/>
            <pc:sldMk cId="4150101532" sldId="421"/>
            <ac:spMk id="9" creationId="{00000000-0000-0000-0000-000000000000}"/>
          </ac:spMkLst>
        </pc:spChg>
        <pc:spChg chg="add">
          <ac:chgData name="THPI12A08227 中田一旗" userId="S::ths31350@ths.hal.ac.jp::40bade86-fa4b-47cd-9321-b965c9a98452" providerId="AD" clId="Web-{ACCC59FE-48EC-8247-13AE-F64A28C9D2DD}" dt="2025-02-04T02:46:27.698" v="503"/>
          <ac:spMkLst>
            <pc:docMk/>
            <pc:sldMk cId="4150101532" sldId="421"/>
            <ac:spMk id="10" creationId="{A2EC836B-3E7E-61B7-2F0B-B47D8AA48EC8}"/>
          </ac:spMkLst>
        </pc:spChg>
      </pc:sldChg>
      <pc:sldChg chg="addSp delSp modSp">
        <pc:chgData name="THPI12A08227 中田一旗" userId="S::ths31350@ths.hal.ac.jp::40bade86-fa4b-47cd-9321-b965c9a98452" providerId="AD" clId="Web-{ACCC59FE-48EC-8247-13AE-F64A28C9D2DD}" dt="2025-02-04T02:46:23.886" v="501"/>
        <pc:sldMkLst>
          <pc:docMk/>
          <pc:sldMk cId="0" sldId="423"/>
        </pc:sldMkLst>
        <pc:spChg chg="add del mod">
          <ac:chgData name="THPI12A08227 中田一旗" userId="S::ths31350@ths.hal.ac.jp::40bade86-fa4b-47cd-9321-b965c9a98452" providerId="AD" clId="Web-{ACCC59FE-48EC-8247-13AE-F64A28C9D2DD}" dt="2025-02-04T02:14:54.736" v="264"/>
          <ac:spMkLst>
            <pc:docMk/>
            <pc:sldMk cId="0" sldId="423"/>
            <ac:spMk id="2" creationId="{028E2854-F8DA-EFD3-B685-0C55ABCFE5B2}"/>
          </ac:spMkLst>
        </pc:spChg>
        <pc:spChg chg="add del mod">
          <ac:chgData name="THPI12A08227 中田一旗" userId="S::ths31350@ths.hal.ac.jp::40bade86-fa4b-47cd-9321-b965c9a98452" providerId="AD" clId="Web-{ACCC59FE-48EC-8247-13AE-F64A28C9D2DD}" dt="2025-02-04T02:46:23.589" v="500"/>
          <ac:spMkLst>
            <pc:docMk/>
            <pc:sldMk cId="0" sldId="423"/>
            <ac:spMk id="5" creationId="{ED48BFCF-32E4-A214-59E9-306644711615}"/>
          </ac:spMkLst>
        </pc:spChg>
        <pc:spChg chg="add">
          <ac:chgData name="THPI12A08227 中田一旗" userId="S::ths31350@ths.hal.ac.jp::40bade86-fa4b-47cd-9321-b965c9a98452" providerId="AD" clId="Web-{ACCC59FE-48EC-8247-13AE-F64A28C9D2DD}" dt="2025-02-04T02:46:23.886" v="501"/>
          <ac:spMkLst>
            <pc:docMk/>
            <pc:sldMk cId="0" sldId="423"/>
            <ac:spMk id="7" creationId="{8CA3BF6B-16A4-1693-A74C-3F00E755AD8B}"/>
          </ac:spMkLst>
        </pc:spChg>
        <pc:spChg chg="mod">
          <ac:chgData name="THPI12A08227 中田一旗" userId="S::ths31350@ths.hal.ac.jp::40bade86-fa4b-47cd-9321-b965c9a98452" providerId="AD" clId="Web-{ACCC59FE-48EC-8247-13AE-F64A28C9D2DD}" dt="2025-02-04T02:44:43.087" v="475" actId="20577"/>
          <ac:spMkLst>
            <pc:docMk/>
            <pc:sldMk cId="0" sldId="423"/>
            <ac:spMk id="30" creationId="{00000000-0000-0000-0000-000000000000}"/>
          </ac:spMkLst>
        </pc:spChg>
        <pc:spChg chg="del mod">
          <ac:chgData name="THPI12A08227 中田一旗" userId="S::ths31350@ths.hal.ac.jp::40bade86-fa4b-47cd-9321-b965c9a98452" providerId="AD" clId="Web-{ACCC59FE-48EC-8247-13AE-F64A28C9D2DD}" dt="2025-02-04T02:39:39.940" v="430"/>
          <ac:spMkLst>
            <pc:docMk/>
            <pc:sldMk cId="0" sldId="423"/>
            <ac:spMk id="31" creationId="{00000000-0000-0000-0000-000000000000}"/>
          </ac:spMkLst>
        </pc:spChg>
        <pc:spChg chg="mod">
          <ac:chgData name="THPI12A08227 中田一旗" userId="S::ths31350@ths.hal.ac.jp::40bade86-fa4b-47cd-9321-b965c9a98452" providerId="AD" clId="Web-{ACCC59FE-48EC-8247-13AE-F64A28C9D2DD}" dt="2025-02-04T02:14:33.423" v="257" actId="20577"/>
          <ac:spMkLst>
            <pc:docMk/>
            <pc:sldMk cId="0" sldId="423"/>
            <ac:spMk id="33" creationId="{00000000-0000-0000-0000-000000000000}"/>
          </ac:spMkLst>
        </pc:spChg>
      </pc:sldChg>
      <pc:sldChg chg="addSp delSp modSp">
        <pc:chgData name="THPI12A08227 中田一旗" userId="S::ths31350@ths.hal.ac.jp::40bade86-fa4b-47cd-9321-b965c9a98452" providerId="AD" clId="Web-{ACCC59FE-48EC-8247-13AE-F64A28C9D2DD}" dt="2025-02-04T02:44:28.211" v="473" actId="20577"/>
        <pc:sldMkLst>
          <pc:docMk/>
          <pc:sldMk cId="1314029402" sldId="424"/>
        </pc:sldMkLst>
        <pc:spChg chg="mod">
          <ac:chgData name="THPI12A08227 中田一旗" userId="S::ths31350@ths.hal.ac.jp::40bade86-fa4b-47cd-9321-b965c9a98452" providerId="AD" clId="Web-{ACCC59FE-48EC-8247-13AE-F64A28C9D2DD}" dt="2025-02-04T02:44:28.211" v="473" actId="20577"/>
          <ac:spMkLst>
            <pc:docMk/>
            <pc:sldMk cId="1314029402" sldId="424"/>
            <ac:spMk id="4" creationId="{00000000-0000-0000-0000-000000000000}"/>
          </ac:spMkLst>
        </pc:spChg>
        <pc:spChg chg="del mod">
          <ac:chgData name="THPI12A08227 中田一旗" userId="S::ths31350@ths.hal.ac.jp::40bade86-fa4b-47cd-9321-b965c9a98452" providerId="AD" clId="Web-{ACCC59FE-48EC-8247-13AE-F64A28C9D2DD}" dt="2025-02-04T02:39:24.533" v="428"/>
          <ac:spMkLst>
            <pc:docMk/>
            <pc:sldMk cId="1314029402" sldId="424"/>
            <ac:spMk id="6" creationId="{00000000-0000-0000-0000-000000000000}"/>
          </ac:spMkLst>
        </pc:spChg>
        <pc:spChg chg="mod">
          <ac:chgData name="THPI12A08227 中田一旗" userId="S::ths31350@ths.hal.ac.jp::40bade86-fa4b-47cd-9321-b965c9a98452" providerId="AD" clId="Web-{ACCC59FE-48EC-8247-13AE-F64A28C9D2DD}" dt="2025-02-04T02:14:38.892" v="260" actId="20577"/>
          <ac:spMkLst>
            <pc:docMk/>
            <pc:sldMk cId="1314029402" sldId="424"/>
            <ac:spMk id="9" creationId="{00000000-0000-0000-0000-000000000000}"/>
          </ac:spMkLst>
        </pc:spChg>
        <pc:spChg chg="add mod">
          <ac:chgData name="THPI12A08227 中田一旗" userId="S::ths31350@ths.hal.ac.jp::40bade86-fa4b-47cd-9321-b965c9a98452" providerId="AD" clId="Web-{ACCC59FE-48EC-8247-13AE-F64A28C9D2DD}" dt="2025-02-04T02:44:14.039" v="466" actId="20577"/>
          <ac:spMkLst>
            <pc:docMk/>
            <pc:sldMk cId="1314029402" sldId="424"/>
            <ac:spMk id="12" creationId="{D834EA43-41BC-BBC6-3631-498F8B4E1AF9}"/>
          </ac:spMkLst>
        </pc:spChg>
        <pc:picChg chg="del">
          <ac:chgData name="THPI12A08227 中田一旗" userId="S::ths31350@ths.hal.ac.jp::40bade86-fa4b-47cd-9321-b965c9a98452" providerId="AD" clId="Web-{ACCC59FE-48EC-8247-13AE-F64A28C9D2DD}" dt="2025-02-04T02:12:41.608" v="237"/>
          <ac:picMkLst>
            <pc:docMk/>
            <pc:sldMk cId="1314029402" sldId="424"/>
            <ac:picMk id="2" creationId="{6DCCFAEC-1883-411C-8575-2DE95340B920}"/>
          </ac:picMkLst>
        </pc:picChg>
        <pc:picChg chg="del">
          <ac:chgData name="THPI12A08227 中田一旗" userId="S::ths31350@ths.hal.ac.jp::40bade86-fa4b-47cd-9321-b965c9a98452" providerId="AD" clId="Web-{ACCC59FE-48EC-8247-13AE-F64A28C9D2DD}" dt="2025-02-04T02:12:42.436" v="238"/>
          <ac:picMkLst>
            <pc:docMk/>
            <pc:sldMk cId="1314029402" sldId="424"/>
            <ac:picMk id="3" creationId="{00000000-0000-0000-0000-000000000000}"/>
          </ac:picMkLst>
        </pc:picChg>
        <pc:picChg chg="del">
          <ac:chgData name="THPI12A08227 中田一旗" userId="S::ths31350@ths.hal.ac.jp::40bade86-fa4b-47cd-9321-b965c9a98452" providerId="AD" clId="Web-{ACCC59FE-48EC-8247-13AE-F64A28C9D2DD}" dt="2025-02-04T02:12:38.983" v="236"/>
          <ac:picMkLst>
            <pc:docMk/>
            <pc:sldMk cId="1314029402" sldId="424"/>
            <ac:picMk id="5" creationId="{36E63FE6-66EA-484A-90A1-54DD81A8DDDA}"/>
          </ac:picMkLst>
        </pc:picChg>
        <pc:picChg chg="add">
          <ac:chgData name="THPI12A08227 中田一旗" userId="S::ths31350@ths.hal.ac.jp::40bade86-fa4b-47cd-9321-b965c9a98452" providerId="AD" clId="Web-{ACCC59FE-48EC-8247-13AE-F64A28C9D2DD}" dt="2025-02-04T02:12:44.608" v="239"/>
          <ac:picMkLst>
            <pc:docMk/>
            <pc:sldMk cId="1314029402" sldId="424"/>
            <ac:picMk id="8" creationId="{00858A31-4478-08FD-D153-ED607E95294C}"/>
          </ac:picMkLst>
        </pc:picChg>
      </pc:sldChg>
      <pc:sldChg chg="modSp">
        <pc:chgData name="THPI12A08227 中田一旗" userId="S::ths31350@ths.hal.ac.jp::40bade86-fa4b-47cd-9321-b965c9a98452" providerId="AD" clId="Web-{ACCC59FE-48EC-8247-13AE-F64A28C9D2DD}" dt="2025-02-04T01:46:36.262" v="148" actId="20577"/>
        <pc:sldMkLst>
          <pc:docMk/>
          <pc:sldMk cId="0" sldId="425"/>
        </pc:sldMkLst>
        <pc:spChg chg="mod">
          <ac:chgData name="THPI12A08227 中田一旗" userId="S::ths31350@ths.hal.ac.jp::40bade86-fa4b-47cd-9321-b965c9a98452" providerId="AD" clId="Web-{ACCC59FE-48EC-8247-13AE-F64A28C9D2DD}" dt="2025-02-04T01:46:36.262" v="148" actId="20577"/>
          <ac:spMkLst>
            <pc:docMk/>
            <pc:sldMk cId="0" sldId="425"/>
            <ac:spMk id="25" creationId="{00000000-0000-0000-0000-000000000000}"/>
          </ac:spMkLst>
        </pc:spChg>
      </pc:sldChg>
      <pc:sldChg chg="del">
        <pc:chgData name="THPI12A08227 中田一旗" userId="S::ths31350@ths.hal.ac.jp::40bade86-fa4b-47cd-9321-b965c9a98452" providerId="AD" clId="Web-{ACCC59FE-48EC-8247-13AE-F64A28C9D2DD}" dt="2025-02-04T03:12:30.154" v="625"/>
        <pc:sldMkLst>
          <pc:docMk/>
          <pc:sldMk cId="950336960" sldId="426"/>
        </pc:sldMkLst>
      </pc:sldChg>
      <pc:sldChg chg="delSp modSp del">
        <pc:chgData name="THPI12A08227 中田一旗" userId="S::ths31350@ths.hal.ac.jp::40bade86-fa4b-47cd-9321-b965c9a98452" providerId="AD" clId="Web-{ACCC59FE-48EC-8247-13AE-F64A28C9D2DD}" dt="2025-02-04T03:13:06.139" v="631"/>
        <pc:sldMkLst>
          <pc:docMk/>
          <pc:sldMk cId="796324763" sldId="427"/>
        </pc:sldMkLst>
        <pc:spChg chg="mod">
          <ac:chgData name="THPI12A08227 中田一旗" userId="S::ths31350@ths.hal.ac.jp::40bade86-fa4b-47cd-9321-b965c9a98452" providerId="AD" clId="Web-{ACCC59FE-48EC-8247-13AE-F64A28C9D2DD}" dt="2025-02-04T02:32:02.961" v="375" actId="20577"/>
          <ac:spMkLst>
            <pc:docMk/>
            <pc:sldMk cId="796324763" sldId="427"/>
            <ac:spMk id="4" creationId="{00000000-0000-0000-0000-000000000000}"/>
          </ac:spMkLst>
        </pc:spChg>
        <pc:spChg chg="mod">
          <ac:chgData name="THPI12A08227 中田一旗" userId="S::ths31350@ths.hal.ac.jp::40bade86-fa4b-47cd-9321-b965c9a98452" providerId="AD" clId="Web-{ACCC59FE-48EC-8247-13AE-F64A28C9D2DD}" dt="2025-02-04T03:00:31.029" v="555" actId="20577"/>
          <ac:spMkLst>
            <pc:docMk/>
            <pc:sldMk cId="796324763" sldId="427"/>
            <ac:spMk id="6" creationId="{00000000-0000-0000-0000-000000000000}"/>
          </ac:spMkLst>
        </pc:spChg>
        <pc:spChg chg="mod">
          <ac:chgData name="THPI12A08227 中田一旗" userId="S::ths31350@ths.hal.ac.jp::40bade86-fa4b-47cd-9321-b965c9a98452" providerId="AD" clId="Web-{ACCC59FE-48EC-8247-13AE-F64A28C9D2DD}" dt="2025-02-04T02:05:21.270" v="215" actId="1076"/>
          <ac:spMkLst>
            <pc:docMk/>
            <pc:sldMk cId="796324763" sldId="427"/>
            <ac:spMk id="8" creationId="{00000000-0000-0000-0000-000000000000}"/>
          </ac:spMkLst>
        </pc:spChg>
        <pc:picChg chg="mod">
          <ac:chgData name="THPI12A08227 中田一旗" userId="S::ths31350@ths.hal.ac.jp::40bade86-fa4b-47cd-9321-b965c9a98452" providerId="AD" clId="Web-{ACCC59FE-48EC-8247-13AE-F64A28C9D2DD}" dt="2025-02-04T03:00:15.466" v="552" actId="1076"/>
          <ac:picMkLst>
            <pc:docMk/>
            <pc:sldMk cId="796324763" sldId="427"/>
            <ac:picMk id="3" creationId="{00000000-0000-0000-0000-000000000000}"/>
          </ac:picMkLst>
        </pc:picChg>
        <pc:picChg chg="del">
          <ac:chgData name="THPI12A08227 中田一旗" userId="S::ths31350@ths.hal.ac.jp::40bade86-fa4b-47cd-9321-b965c9a98452" providerId="AD" clId="Web-{ACCC59FE-48EC-8247-13AE-F64A28C9D2DD}" dt="2025-02-04T02:05:07.067" v="212"/>
          <ac:picMkLst>
            <pc:docMk/>
            <pc:sldMk cId="796324763" sldId="427"/>
            <ac:picMk id="7" creationId="{7D7FB9E7-FEE6-2D44-83F7-AE13A33DC4A8}"/>
          </ac:picMkLst>
        </pc:picChg>
      </pc:sldChg>
      <pc:sldChg chg="delSp modSp del">
        <pc:chgData name="THPI12A08227 中田一旗" userId="S::ths31350@ths.hal.ac.jp::40bade86-fa4b-47cd-9321-b965c9a98452" providerId="AD" clId="Web-{ACCC59FE-48EC-8247-13AE-F64A28C9D2DD}" dt="2025-02-04T03:13:20.436" v="637"/>
        <pc:sldMkLst>
          <pc:docMk/>
          <pc:sldMk cId="1010653329" sldId="428"/>
        </pc:sldMkLst>
        <pc:spChg chg="mod">
          <ac:chgData name="THPI12A08227 中田一旗" userId="S::ths31350@ths.hal.ac.jp::40bade86-fa4b-47cd-9321-b965c9a98452" providerId="AD" clId="Web-{ACCC59FE-48EC-8247-13AE-F64A28C9D2DD}" dt="2025-02-04T03:00:44.951" v="560" actId="14100"/>
          <ac:spMkLst>
            <pc:docMk/>
            <pc:sldMk cId="1010653329" sldId="428"/>
            <ac:spMk id="2" creationId="{4BEB1100-A067-4ADC-913B-4553BFE30A32}"/>
          </ac:spMkLst>
        </pc:spChg>
        <pc:spChg chg="mod">
          <ac:chgData name="THPI12A08227 中田一旗" userId="S::ths31350@ths.hal.ac.jp::40bade86-fa4b-47cd-9321-b965c9a98452" providerId="AD" clId="Web-{ACCC59FE-48EC-8247-13AE-F64A28C9D2DD}" dt="2025-02-04T02:31:51.773" v="374" actId="20577"/>
          <ac:spMkLst>
            <pc:docMk/>
            <pc:sldMk cId="1010653329" sldId="428"/>
            <ac:spMk id="4" creationId="{00000000-0000-0000-0000-000000000000}"/>
          </ac:spMkLst>
        </pc:spChg>
        <pc:picChg chg="del">
          <ac:chgData name="THPI12A08227 中田一旗" userId="S::ths31350@ths.hal.ac.jp::40bade86-fa4b-47cd-9321-b965c9a98452" providerId="AD" clId="Web-{ACCC59FE-48EC-8247-13AE-F64A28C9D2DD}" dt="2025-02-04T03:00:10.513" v="550"/>
          <ac:picMkLst>
            <pc:docMk/>
            <pc:sldMk cId="1010653329" sldId="428"/>
            <ac:picMk id="10" creationId="{C92F41D3-3F35-4C3E-872D-C3EB852647E6}"/>
          </ac:picMkLst>
        </pc:picChg>
        <pc:picChg chg="mod">
          <ac:chgData name="THPI12A08227 中田一旗" userId="S::ths31350@ths.hal.ac.jp::40bade86-fa4b-47cd-9321-b965c9a98452" providerId="AD" clId="Web-{ACCC59FE-48EC-8247-13AE-F64A28C9D2DD}" dt="2025-02-04T03:00:12.357" v="551" actId="1076"/>
          <ac:picMkLst>
            <pc:docMk/>
            <pc:sldMk cId="1010653329" sldId="428"/>
            <ac:picMk id="14" creationId="{598578A9-65F9-422E-808C-B35CE0CFB33E}"/>
          </ac:picMkLst>
        </pc:picChg>
      </pc:sldChg>
      <pc:sldChg chg="modSp">
        <pc:chgData name="THPI12A08227 中田一旗" userId="S::ths31350@ths.hal.ac.jp::40bade86-fa4b-47cd-9321-b965c9a98452" providerId="AD" clId="Web-{ACCC59FE-48EC-8247-13AE-F64A28C9D2DD}" dt="2025-02-04T00:51:25.895" v="19" actId="20577"/>
        <pc:sldMkLst>
          <pc:docMk/>
          <pc:sldMk cId="1540477261" sldId="431"/>
        </pc:sldMkLst>
        <pc:spChg chg="mod">
          <ac:chgData name="THPI12A08227 中田一旗" userId="S::ths31350@ths.hal.ac.jp::40bade86-fa4b-47cd-9321-b965c9a98452" providerId="AD" clId="Web-{ACCC59FE-48EC-8247-13AE-F64A28C9D2DD}" dt="2025-02-04T00:51:25.895" v="19" actId="20577"/>
          <ac:spMkLst>
            <pc:docMk/>
            <pc:sldMk cId="1540477261" sldId="431"/>
            <ac:spMk id="8" creationId="{00000000-0000-0000-0000-000000000000}"/>
          </ac:spMkLst>
        </pc:spChg>
      </pc:sldChg>
      <pc:sldChg chg="modSp">
        <pc:chgData name="THPI12A08227 中田一旗" userId="S::ths31350@ths.hal.ac.jp::40bade86-fa4b-47cd-9321-b965c9a98452" providerId="AD" clId="Web-{ACCC59FE-48EC-8247-13AE-F64A28C9D2DD}" dt="2025-02-04T01:47:56.342" v="160" actId="20577"/>
        <pc:sldMkLst>
          <pc:docMk/>
          <pc:sldMk cId="2910648516" sldId="433"/>
        </pc:sldMkLst>
        <pc:spChg chg="mod">
          <ac:chgData name="THPI12A08227 中田一旗" userId="S::ths31350@ths.hal.ac.jp::40bade86-fa4b-47cd-9321-b965c9a98452" providerId="AD" clId="Web-{ACCC59FE-48EC-8247-13AE-F64A28C9D2DD}" dt="2025-02-04T01:47:56.342" v="160" actId="20577"/>
          <ac:spMkLst>
            <pc:docMk/>
            <pc:sldMk cId="2910648516" sldId="433"/>
            <ac:spMk id="4" creationId="{00000000-0000-0000-0000-000000000000}"/>
          </ac:spMkLst>
        </pc:spChg>
      </pc:sldChg>
      <pc:sldChg chg="modSp">
        <pc:chgData name="THPI12A08227 中田一旗" userId="S::ths31350@ths.hal.ac.jp::40bade86-fa4b-47cd-9321-b965c9a98452" providerId="AD" clId="Web-{ACCC59FE-48EC-8247-13AE-F64A28C9D2DD}" dt="2025-02-04T01:01:06.206" v="64" actId="20577"/>
        <pc:sldMkLst>
          <pc:docMk/>
          <pc:sldMk cId="1923164380" sldId="435"/>
        </pc:sldMkLst>
        <pc:spChg chg="mod">
          <ac:chgData name="THPI12A08227 中田一旗" userId="S::ths31350@ths.hal.ac.jp::40bade86-fa4b-47cd-9321-b965c9a98452" providerId="AD" clId="Web-{ACCC59FE-48EC-8247-13AE-F64A28C9D2DD}" dt="2025-02-04T01:01:06.206" v="64" actId="20577"/>
          <ac:spMkLst>
            <pc:docMk/>
            <pc:sldMk cId="1923164380" sldId="435"/>
            <ac:spMk id="8" creationId="{00000000-0000-0000-0000-000000000000}"/>
          </ac:spMkLst>
        </pc:spChg>
      </pc:sldChg>
      <pc:sldChg chg="modSp">
        <pc:chgData name="THPI12A08227 中田一旗" userId="S::ths31350@ths.hal.ac.jp::40bade86-fa4b-47cd-9321-b965c9a98452" providerId="AD" clId="Web-{ACCC59FE-48EC-8247-13AE-F64A28C9D2DD}" dt="2025-02-04T02:01:58.313" v="174" actId="20577"/>
        <pc:sldMkLst>
          <pc:docMk/>
          <pc:sldMk cId="2246706887" sldId="436"/>
        </pc:sldMkLst>
        <pc:spChg chg="mod">
          <ac:chgData name="THPI12A08227 中田一旗" userId="S::ths31350@ths.hal.ac.jp::40bade86-fa4b-47cd-9321-b965c9a98452" providerId="AD" clId="Web-{ACCC59FE-48EC-8247-13AE-F64A28C9D2DD}" dt="2025-02-04T02:01:58.313" v="174" actId="20577"/>
          <ac:spMkLst>
            <pc:docMk/>
            <pc:sldMk cId="2246706887" sldId="436"/>
            <ac:spMk id="4" creationId="{00000000-0000-0000-0000-000000000000}"/>
          </ac:spMkLst>
        </pc:spChg>
        <pc:spChg chg="mod">
          <ac:chgData name="THPI12A08227 中田一旗" userId="S::ths31350@ths.hal.ac.jp::40bade86-fa4b-47cd-9321-b965c9a98452" providerId="AD" clId="Web-{ACCC59FE-48EC-8247-13AE-F64A28C9D2DD}" dt="2025-02-04T00:53:44.461" v="28" actId="20577"/>
          <ac:spMkLst>
            <pc:docMk/>
            <pc:sldMk cId="2246706887" sldId="436"/>
            <ac:spMk id="8" creationId="{00000000-0000-0000-0000-000000000000}"/>
          </ac:spMkLst>
        </pc:spChg>
      </pc:sldChg>
      <pc:sldChg chg="modSp">
        <pc:chgData name="THPI12A08227 中田一旗" userId="S::ths31350@ths.hal.ac.jp::40bade86-fa4b-47cd-9321-b965c9a98452" providerId="AD" clId="Web-{ACCC59FE-48EC-8247-13AE-F64A28C9D2DD}" dt="2025-02-04T02:02:41.986" v="187" actId="20577"/>
        <pc:sldMkLst>
          <pc:docMk/>
          <pc:sldMk cId="1398803722" sldId="437"/>
        </pc:sldMkLst>
        <pc:spChg chg="mod">
          <ac:chgData name="THPI12A08227 中田一旗" userId="S::ths31350@ths.hal.ac.jp::40bade86-fa4b-47cd-9321-b965c9a98452" providerId="AD" clId="Web-{ACCC59FE-48EC-8247-13AE-F64A28C9D2DD}" dt="2025-02-04T02:02:41.986" v="187" actId="20577"/>
          <ac:spMkLst>
            <pc:docMk/>
            <pc:sldMk cId="1398803722" sldId="437"/>
            <ac:spMk id="4" creationId="{00000000-0000-0000-0000-000000000000}"/>
          </ac:spMkLst>
        </pc:spChg>
        <pc:spChg chg="mod">
          <ac:chgData name="THPI12A08227 中田一旗" userId="S::ths31350@ths.hal.ac.jp::40bade86-fa4b-47cd-9321-b965c9a98452" providerId="AD" clId="Web-{ACCC59FE-48EC-8247-13AE-F64A28C9D2DD}" dt="2025-02-04T00:54:12.462" v="39" actId="20577"/>
          <ac:spMkLst>
            <pc:docMk/>
            <pc:sldMk cId="1398803722" sldId="437"/>
            <ac:spMk id="9" creationId="{00000000-0000-0000-0000-000000000000}"/>
          </ac:spMkLst>
        </pc:spChg>
      </pc:sldChg>
      <pc:sldChg chg="modSp">
        <pc:chgData name="THPI12A08227 中田一旗" userId="S::ths31350@ths.hal.ac.jp::40bade86-fa4b-47cd-9321-b965c9a98452" providerId="AD" clId="Web-{ACCC59FE-48EC-8247-13AE-F64A28C9D2DD}" dt="2025-02-04T02:02:48.048" v="188" actId="20577"/>
        <pc:sldMkLst>
          <pc:docMk/>
          <pc:sldMk cId="1676663161" sldId="438"/>
        </pc:sldMkLst>
        <pc:spChg chg="mod">
          <ac:chgData name="THPI12A08227 中田一旗" userId="S::ths31350@ths.hal.ac.jp::40bade86-fa4b-47cd-9321-b965c9a98452" providerId="AD" clId="Web-{ACCC59FE-48EC-8247-13AE-F64A28C9D2DD}" dt="2025-02-04T02:02:48.048" v="188" actId="20577"/>
          <ac:spMkLst>
            <pc:docMk/>
            <pc:sldMk cId="1676663161" sldId="438"/>
            <ac:spMk id="4" creationId="{00000000-0000-0000-0000-000000000000}"/>
          </ac:spMkLst>
        </pc:spChg>
        <pc:spChg chg="mod">
          <ac:chgData name="THPI12A08227 中田一旗" userId="S::ths31350@ths.hal.ac.jp::40bade86-fa4b-47cd-9321-b965c9a98452" providerId="AD" clId="Web-{ACCC59FE-48EC-8247-13AE-F64A28C9D2DD}" dt="2025-02-04T00:54:15.634" v="40" actId="20577"/>
          <ac:spMkLst>
            <pc:docMk/>
            <pc:sldMk cId="1676663161" sldId="438"/>
            <ac:spMk id="9" creationId="{00000000-0000-0000-0000-000000000000}"/>
          </ac:spMkLst>
        </pc:spChg>
      </pc:sldChg>
      <pc:sldChg chg="modSp">
        <pc:chgData name="THPI12A08227 中田一旗" userId="S::ths31350@ths.hal.ac.jp::40bade86-fa4b-47cd-9321-b965c9a98452" providerId="AD" clId="Web-{ACCC59FE-48EC-8247-13AE-F64A28C9D2DD}" dt="2025-02-04T02:03:31.690" v="199" actId="20577"/>
        <pc:sldMkLst>
          <pc:docMk/>
          <pc:sldMk cId="2165433090" sldId="439"/>
        </pc:sldMkLst>
        <pc:spChg chg="mod">
          <ac:chgData name="THPI12A08227 中田一旗" userId="S::ths31350@ths.hal.ac.jp::40bade86-fa4b-47cd-9321-b965c9a98452" providerId="AD" clId="Web-{ACCC59FE-48EC-8247-13AE-F64A28C9D2DD}" dt="2025-02-04T02:03:31.690" v="199" actId="20577"/>
          <ac:spMkLst>
            <pc:docMk/>
            <pc:sldMk cId="2165433090" sldId="439"/>
            <ac:spMk id="4" creationId="{00000000-0000-0000-0000-000000000000}"/>
          </ac:spMkLst>
        </pc:spChg>
        <pc:spChg chg="mod">
          <ac:chgData name="THPI12A08227 中田一旗" userId="S::ths31350@ths.hal.ac.jp::40bade86-fa4b-47cd-9321-b965c9a98452" providerId="AD" clId="Web-{ACCC59FE-48EC-8247-13AE-F64A28C9D2DD}" dt="2025-02-04T00:54:21.618" v="42" actId="20577"/>
          <ac:spMkLst>
            <pc:docMk/>
            <pc:sldMk cId="2165433090" sldId="439"/>
            <ac:spMk id="9" creationId="{00000000-0000-0000-0000-000000000000}"/>
          </ac:spMkLst>
        </pc:spChg>
      </pc:sldChg>
      <pc:sldChg chg="modSp add del">
        <pc:chgData name="THPI12A08227 中田一旗" userId="S::ths31350@ths.hal.ac.jp::40bade86-fa4b-47cd-9321-b965c9a98452" providerId="AD" clId="Web-{ACCC59FE-48EC-8247-13AE-F64A28C9D2DD}" dt="2025-02-04T01:46:54.809" v="150" actId="20577"/>
        <pc:sldMkLst>
          <pc:docMk/>
          <pc:sldMk cId="1937275695" sldId="442"/>
        </pc:sldMkLst>
        <pc:spChg chg="mod">
          <ac:chgData name="THPI12A08227 中田一旗" userId="S::ths31350@ths.hal.ac.jp::40bade86-fa4b-47cd-9321-b965c9a98452" providerId="AD" clId="Web-{ACCC59FE-48EC-8247-13AE-F64A28C9D2DD}" dt="2025-02-04T01:46:54.809" v="150" actId="20577"/>
          <ac:spMkLst>
            <pc:docMk/>
            <pc:sldMk cId="1937275695" sldId="442"/>
            <ac:spMk id="4" creationId="{00000000-0000-0000-0000-000000000000}"/>
          </ac:spMkLst>
        </pc:spChg>
        <pc:spChg chg="mod">
          <ac:chgData name="THPI12A08227 中田一旗" userId="S::ths31350@ths.hal.ac.jp::40bade86-fa4b-47cd-9321-b965c9a98452" providerId="AD" clId="Web-{ACCC59FE-48EC-8247-13AE-F64A28C9D2DD}" dt="2025-02-04T00:48:44.970" v="0" actId="1076"/>
          <ac:spMkLst>
            <pc:docMk/>
            <pc:sldMk cId="1937275695" sldId="442"/>
            <ac:spMk id="6" creationId="{00000000-0000-0000-0000-000000000000}"/>
          </ac:spMkLst>
        </pc:spChg>
        <pc:spChg chg="mod">
          <ac:chgData name="THPI12A08227 中田一旗" userId="S::ths31350@ths.hal.ac.jp::40bade86-fa4b-47cd-9321-b965c9a98452" providerId="AD" clId="Web-{ACCC59FE-48EC-8247-13AE-F64A28C9D2DD}" dt="2025-02-04T00:56:30.653" v="56" actId="20577"/>
          <ac:spMkLst>
            <pc:docMk/>
            <pc:sldMk cId="1937275695" sldId="442"/>
            <ac:spMk id="10" creationId="{00000000-0000-0000-0000-000000000000}"/>
          </ac:spMkLst>
        </pc:spChg>
      </pc:sldChg>
      <pc:sldChg chg="modSp del">
        <pc:chgData name="THPI12A08227 中田一旗" userId="S::ths31350@ths.hal.ac.jp::40bade86-fa4b-47cd-9321-b965c9a98452" providerId="AD" clId="Web-{ACCC59FE-48EC-8247-13AE-F64A28C9D2DD}" dt="2025-02-04T03:13:41.796" v="643"/>
        <pc:sldMkLst>
          <pc:docMk/>
          <pc:sldMk cId="2616998891" sldId="445"/>
        </pc:sldMkLst>
        <pc:spChg chg="mod">
          <ac:chgData name="THPI12A08227 中田一旗" userId="S::ths31350@ths.hal.ac.jp::40bade86-fa4b-47cd-9321-b965c9a98452" providerId="AD" clId="Web-{ACCC59FE-48EC-8247-13AE-F64A28C9D2DD}" dt="2025-02-04T02:21:39.963" v="309" actId="20577"/>
          <ac:spMkLst>
            <pc:docMk/>
            <pc:sldMk cId="2616998891" sldId="445"/>
            <ac:spMk id="4" creationId="{00000000-0000-0000-0000-000000000000}"/>
          </ac:spMkLst>
        </pc:spChg>
        <pc:spChg chg="mod">
          <ac:chgData name="THPI12A08227 中田一旗" userId="S::ths31350@ths.hal.ac.jp::40bade86-fa4b-47cd-9321-b965c9a98452" providerId="AD" clId="Web-{ACCC59FE-48EC-8247-13AE-F64A28C9D2DD}" dt="2025-02-04T02:30:24.475" v="358" actId="20577"/>
          <ac:spMkLst>
            <pc:docMk/>
            <pc:sldMk cId="2616998891" sldId="445"/>
            <ac:spMk id="6" creationId="{00000000-0000-0000-0000-000000000000}"/>
          </ac:spMkLst>
        </pc:spChg>
      </pc:sldChg>
      <pc:sldChg chg="modSp">
        <pc:chgData name="THPI12A08227 中田一旗" userId="S::ths31350@ths.hal.ac.jp::40bade86-fa4b-47cd-9321-b965c9a98452" providerId="AD" clId="Web-{ACCC59FE-48EC-8247-13AE-F64A28C9D2DD}" dt="2025-02-04T02:03:35.628" v="200" actId="20577"/>
        <pc:sldMkLst>
          <pc:docMk/>
          <pc:sldMk cId="52353174" sldId="446"/>
        </pc:sldMkLst>
        <pc:spChg chg="mod">
          <ac:chgData name="THPI12A08227 中田一旗" userId="S::ths31350@ths.hal.ac.jp::40bade86-fa4b-47cd-9321-b965c9a98452" providerId="AD" clId="Web-{ACCC59FE-48EC-8247-13AE-F64A28C9D2DD}" dt="2025-02-04T02:03:35.628" v="200" actId="20577"/>
          <ac:spMkLst>
            <pc:docMk/>
            <pc:sldMk cId="52353174" sldId="446"/>
            <ac:spMk id="4" creationId="{00000000-0000-0000-0000-000000000000}"/>
          </ac:spMkLst>
        </pc:spChg>
        <pc:spChg chg="mod">
          <ac:chgData name="THPI12A08227 中田一旗" userId="S::ths31350@ths.hal.ac.jp::40bade86-fa4b-47cd-9321-b965c9a98452" providerId="AD" clId="Web-{ACCC59FE-48EC-8247-13AE-F64A28C9D2DD}" dt="2025-02-04T00:54:24.196" v="43" actId="20577"/>
          <ac:spMkLst>
            <pc:docMk/>
            <pc:sldMk cId="52353174" sldId="446"/>
            <ac:spMk id="9" creationId="{00000000-0000-0000-0000-000000000000}"/>
          </ac:spMkLst>
        </pc:spChg>
      </pc:sldChg>
      <pc:sldChg chg="addSp delSp modSp ord">
        <pc:chgData name="THPI12A08227 中田一旗" userId="S::ths31350@ths.hal.ac.jp::40bade86-fa4b-47cd-9321-b965c9a98452" providerId="AD" clId="Web-{ACCC59FE-48EC-8247-13AE-F64A28C9D2DD}" dt="2025-02-04T02:58:36.526" v="546" actId="20577"/>
        <pc:sldMkLst>
          <pc:docMk/>
          <pc:sldMk cId="729279878" sldId="447"/>
        </pc:sldMkLst>
        <pc:spChg chg="del">
          <ac:chgData name="THPI12A08227 中田一旗" userId="S::ths31350@ths.hal.ac.jp::40bade86-fa4b-47cd-9321-b965c9a98452" providerId="AD" clId="Web-{ACCC59FE-48EC-8247-13AE-F64A28C9D2DD}" dt="2025-02-04T02:01:24.578" v="171"/>
          <ac:spMkLst>
            <pc:docMk/>
            <pc:sldMk cId="729279878" sldId="447"/>
            <ac:spMk id="2" creationId="{06AD9470-1A58-4F9D-A793-3A0D1A673F91}"/>
          </ac:spMkLst>
        </pc:spChg>
        <pc:spChg chg="mod">
          <ac:chgData name="THPI12A08227 中田一旗" userId="S::ths31350@ths.hal.ac.jp::40bade86-fa4b-47cd-9321-b965c9a98452" providerId="AD" clId="Web-{ACCC59FE-48EC-8247-13AE-F64A28C9D2DD}" dt="2025-02-04T02:58:36.526" v="546" actId="20577"/>
          <ac:spMkLst>
            <pc:docMk/>
            <pc:sldMk cId="729279878" sldId="447"/>
            <ac:spMk id="6" creationId="{D9060E3C-8742-47F8-9841-4D292FD302B6}"/>
          </ac:spMkLst>
        </pc:spChg>
        <pc:spChg chg="del">
          <ac:chgData name="THPI12A08227 中田一旗" userId="S::ths31350@ths.hal.ac.jp::40bade86-fa4b-47cd-9321-b965c9a98452" providerId="AD" clId="Web-{ACCC59FE-48EC-8247-13AE-F64A28C9D2DD}" dt="2025-02-04T02:01:25.625" v="172"/>
          <ac:spMkLst>
            <pc:docMk/>
            <pc:sldMk cId="729279878" sldId="447"/>
            <ac:spMk id="9" creationId="{074CA749-154D-4021-9A1E-D4616226B54F}"/>
          </ac:spMkLst>
        </pc:spChg>
        <pc:spChg chg="mod">
          <ac:chgData name="THPI12A08227 中田一旗" userId="S::ths31350@ths.hal.ac.jp::40bade86-fa4b-47cd-9321-b965c9a98452" providerId="AD" clId="Web-{ACCC59FE-48EC-8247-13AE-F64A28C9D2DD}" dt="2025-02-04T01:46:42.949" v="149" actId="20577"/>
          <ac:spMkLst>
            <pc:docMk/>
            <pc:sldMk cId="729279878" sldId="447"/>
            <ac:spMk id="41" creationId="{00000000-0000-0000-0000-000000000000}"/>
          </ac:spMkLst>
        </pc:spChg>
        <pc:picChg chg="add mod">
          <ac:chgData name="THPI12A08227 中田一旗" userId="S::ths31350@ths.hal.ac.jp::40bade86-fa4b-47cd-9321-b965c9a98452" providerId="AD" clId="Web-{ACCC59FE-48EC-8247-13AE-F64A28C9D2DD}" dt="2025-02-04T02:57:36.103" v="543" actId="1076"/>
          <ac:picMkLst>
            <pc:docMk/>
            <pc:sldMk cId="729279878" sldId="447"/>
            <ac:picMk id="3" creationId="{CB63E1E1-DE3E-A66E-6020-24EDB67E4B43}"/>
          </ac:picMkLst>
        </pc:picChg>
        <pc:picChg chg="del">
          <ac:chgData name="THPI12A08227 中田一旗" userId="S::ths31350@ths.hal.ac.jp::40bade86-fa4b-47cd-9321-b965c9a98452" providerId="AD" clId="Web-{ACCC59FE-48EC-8247-13AE-F64A28C9D2DD}" dt="2025-02-04T02:01:20.281" v="169"/>
          <ac:picMkLst>
            <pc:docMk/>
            <pc:sldMk cId="729279878" sldId="447"/>
            <ac:picMk id="4" creationId="{66063627-6802-4F80-9670-E21E993BD2BC}"/>
          </ac:picMkLst>
        </pc:picChg>
        <pc:picChg chg="del">
          <ac:chgData name="THPI12A08227 中田一旗" userId="S::ths31350@ths.hal.ac.jp::40bade86-fa4b-47cd-9321-b965c9a98452" providerId="AD" clId="Web-{ACCC59FE-48EC-8247-13AE-F64A28C9D2DD}" dt="2025-02-04T02:01:20.797" v="170"/>
          <ac:picMkLst>
            <pc:docMk/>
            <pc:sldMk cId="729279878" sldId="447"/>
            <ac:picMk id="5" creationId="{1FA2A8EC-E6D4-4135-BBCF-1FD7EA3D8F51}"/>
          </ac:picMkLst>
        </pc:picChg>
        <pc:picChg chg="add mod">
          <ac:chgData name="THPI12A08227 中田一旗" userId="S::ths31350@ths.hal.ac.jp::40bade86-fa4b-47cd-9321-b965c9a98452" providerId="AD" clId="Web-{ACCC59FE-48EC-8247-13AE-F64A28C9D2DD}" dt="2025-02-04T02:57:00.774" v="538" actId="1076"/>
          <ac:picMkLst>
            <pc:docMk/>
            <pc:sldMk cId="729279878" sldId="447"/>
            <ac:picMk id="7" creationId="{B86FE988-D867-CAC1-C339-5FD27ECC7943}"/>
          </ac:picMkLst>
        </pc:picChg>
        <pc:picChg chg="add mod">
          <ac:chgData name="THPI12A08227 中田一旗" userId="S::ths31350@ths.hal.ac.jp::40bade86-fa4b-47cd-9321-b965c9a98452" providerId="AD" clId="Web-{ACCC59FE-48EC-8247-13AE-F64A28C9D2DD}" dt="2025-02-04T02:57:34.806" v="542" actId="1076"/>
          <ac:picMkLst>
            <pc:docMk/>
            <pc:sldMk cId="729279878" sldId="447"/>
            <ac:picMk id="8" creationId="{6AAF203E-27BD-EEFB-4D67-3075771FE0BB}"/>
          </ac:picMkLst>
        </pc:picChg>
      </pc:sldChg>
      <pc:sldChg chg="modSp">
        <pc:chgData name="THPI12A08227 中田一旗" userId="S::ths31350@ths.hal.ac.jp::40bade86-fa4b-47cd-9321-b965c9a98452" providerId="AD" clId="Web-{ACCC59FE-48EC-8247-13AE-F64A28C9D2DD}" dt="2025-02-04T02:03:25.737" v="197" actId="1076"/>
        <pc:sldMkLst>
          <pc:docMk/>
          <pc:sldMk cId="1971664548" sldId="448"/>
        </pc:sldMkLst>
        <pc:spChg chg="mod">
          <ac:chgData name="THPI12A08227 中田一旗" userId="S::ths31350@ths.hal.ac.jp::40bade86-fa4b-47cd-9321-b965c9a98452" providerId="AD" clId="Web-{ACCC59FE-48EC-8247-13AE-F64A28C9D2DD}" dt="2025-02-04T02:02:52.814" v="189" actId="20577"/>
          <ac:spMkLst>
            <pc:docMk/>
            <pc:sldMk cId="1971664548" sldId="448"/>
            <ac:spMk id="4" creationId="{00000000-0000-0000-0000-000000000000}"/>
          </ac:spMkLst>
        </pc:spChg>
        <pc:spChg chg="mod">
          <ac:chgData name="THPI12A08227 中田一旗" userId="S::ths31350@ths.hal.ac.jp::40bade86-fa4b-47cd-9321-b965c9a98452" providerId="AD" clId="Web-{ACCC59FE-48EC-8247-13AE-F64A28C9D2DD}" dt="2025-02-04T02:03:12.393" v="193" actId="20577"/>
          <ac:spMkLst>
            <pc:docMk/>
            <pc:sldMk cId="1971664548" sldId="448"/>
            <ac:spMk id="6" creationId="{00000000-0000-0000-0000-000000000000}"/>
          </ac:spMkLst>
        </pc:spChg>
        <pc:spChg chg="mod">
          <ac:chgData name="THPI12A08227 中田一旗" userId="S::ths31350@ths.hal.ac.jp::40bade86-fa4b-47cd-9321-b965c9a98452" providerId="AD" clId="Web-{ACCC59FE-48EC-8247-13AE-F64A28C9D2DD}" dt="2025-02-04T02:03:17.455" v="194" actId="1076"/>
          <ac:spMkLst>
            <pc:docMk/>
            <pc:sldMk cId="1971664548" sldId="448"/>
            <ac:spMk id="9" creationId="{2992E2F5-AE5D-4AF7-B2A5-10CCD8965B7E}"/>
          </ac:spMkLst>
        </pc:spChg>
        <pc:spChg chg="mod">
          <ac:chgData name="THPI12A08227 中田一旗" userId="S::ths31350@ths.hal.ac.jp::40bade86-fa4b-47cd-9321-b965c9a98452" providerId="AD" clId="Web-{ACCC59FE-48EC-8247-13AE-F64A28C9D2DD}" dt="2025-02-04T02:03:25.737" v="197" actId="1076"/>
          <ac:spMkLst>
            <pc:docMk/>
            <pc:sldMk cId="1971664548" sldId="448"/>
            <ac:spMk id="10" creationId="{F8C538F6-501E-45AB-B1C1-0630B39552F0}"/>
          </ac:spMkLst>
        </pc:spChg>
        <pc:spChg chg="mod">
          <ac:chgData name="THPI12A08227 中田一旗" userId="S::ths31350@ths.hal.ac.jp::40bade86-fa4b-47cd-9321-b965c9a98452" providerId="AD" clId="Web-{ACCC59FE-48EC-8247-13AE-F64A28C9D2DD}" dt="2025-02-04T00:54:18.321" v="41" actId="20577"/>
          <ac:spMkLst>
            <pc:docMk/>
            <pc:sldMk cId="1971664548" sldId="448"/>
            <ac:spMk id="14" creationId="{00000000-0000-0000-0000-000000000000}"/>
          </ac:spMkLst>
        </pc:spChg>
      </pc:sldChg>
      <pc:sldChg chg="del">
        <pc:chgData name="THPI12A08227 中田一旗" userId="S::ths31350@ths.hal.ac.jp::40bade86-fa4b-47cd-9321-b965c9a98452" providerId="AD" clId="Web-{ACCC59FE-48EC-8247-13AE-F64A28C9D2DD}" dt="2025-02-04T02:41:39.145" v="445"/>
        <pc:sldMkLst>
          <pc:docMk/>
          <pc:sldMk cId="3840197635" sldId="449"/>
        </pc:sldMkLst>
      </pc:sldChg>
      <pc:sldChg chg="addSp delSp modSp add del">
        <pc:chgData name="THPI12A08227 中田一旗" userId="S::ths31350@ths.hal.ac.jp::40bade86-fa4b-47cd-9321-b965c9a98452" providerId="AD" clId="Web-{ACCC59FE-48EC-8247-13AE-F64A28C9D2DD}" dt="2025-02-04T01:05:39.728" v="101" actId="20577"/>
        <pc:sldMkLst>
          <pc:docMk/>
          <pc:sldMk cId="2128034532" sldId="450"/>
        </pc:sldMkLst>
        <pc:spChg chg="mod">
          <ac:chgData name="THPI12A08227 中田一旗" userId="S::ths31350@ths.hal.ac.jp::40bade86-fa4b-47cd-9321-b965c9a98452" providerId="AD" clId="Web-{ACCC59FE-48EC-8247-13AE-F64A28C9D2DD}" dt="2025-02-04T01:05:13.774" v="100" actId="20577"/>
          <ac:spMkLst>
            <pc:docMk/>
            <pc:sldMk cId="2128034532" sldId="450"/>
            <ac:spMk id="2" creationId="{21C53372-3EAB-4F16-A4F8-D758B44D9879}"/>
          </ac:spMkLst>
        </pc:spChg>
        <pc:spChg chg="del">
          <ac:chgData name="THPI12A08227 中田一旗" userId="S::ths31350@ths.hal.ac.jp::40bade86-fa4b-47cd-9321-b965c9a98452" providerId="AD" clId="Web-{ACCC59FE-48EC-8247-13AE-F64A28C9D2DD}" dt="2025-02-04T01:04:07.570" v="80"/>
          <ac:spMkLst>
            <pc:docMk/>
            <pc:sldMk cId="2128034532" sldId="450"/>
            <ac:spMk id="6" creationId="{66962DC2-8282-41AB-B2CC-D2A73C0FA510}"/>
          </ac:spMkLst>
        </pc:spChg>
        <pc:spChg chg="mod">
          <ac:chgData name="THPI12A08227 中田一旗" userId="S::ths31350@ths.hal.ac.jp::40bade86-fa4b-47cd-9321-b965c9a98452" providerId="AD" clId="Web-{ACCC59FE-48EC-8247-13AE-F64A28C9D2DD}" dt="2025-02-04T01:05:39.728" v="101" actId="20577"/>
          <ac:spMkLst>
            <pc:docMk/>
            <pc:sldMk cId="2128034532" sldId="450"/>
            <ac:spMk id="8" creationId="{00000000-0000-0000-0000-000000000000}"/>
          </ac:spMkLst>
        </pc:spChg>
        <pc:picChg chg="add mod">
          <ac:chgData name="THPI12A08227 中田一旗" userId="S::ths31350@ths.hal.ac.jp::40bade86-fa4b-47cd-9321-b965c9a98452" providerId="AD" clId="Web-{ACCC59FE-48EC-8247-13AE-F64A28C9D2DD}" dt="2025-02-04T01:04:25.648" v="84" actId="1076"/>
          <ac:picMkLst>
            <pc:docMk/>
            <pc:sldMk cId="2128034532" sldId="450"/>
            <ac:picMk id="3" creationId="{E0280533-3485-2D55-2638-082A32A6E5CE}"/>
          </ac:picMkLst>
        </pc:picChg>
        <pc:picChg chg="del">
          <ac:chgData name="THPI12A08227 中田一旗" userId="S::ths31350@ths.hal.ac.jp::40bade86-fa4b-47cd-9321-b965c9a98452" providerId="AD" clId="Web-{ACCC59FE-48EC-8247-13AE-F64A28C9D2DD}" dt="2025-02-04T01:03:48.100" v="76"/>
          <ac:picMkLst>
            <pc:docMk/>
            <pc:sldMk cId="2128034532" sldId="450"/>
            <ac:picMk id="7" creationId="{3F954DA4-0389-4A8F-9A04-EC365C798779}"/>
          </ac:picMkLst>
        </pc:picChg>
      </pc:sldChg>
      <pc:sldChg chg="modSp">
        <pc:chgData name="THPI12A08227 中田一旗" userId="S::ths31350@ths.hal.ac.jp::40bade86-fa4b-47cd-9321-b965c9a98452" providerId="AD" clId="Web-{ACCC59FE-48EC-8247-13AE-F64A28C9D2DD}" dt="2025-02-04T02:02:10.063" v="177" actId="20577"/>
        <pc:sldMkLst>
          <pc:docMk/>
          <pc:sldMk cId="2735804024" sldId="452"/>
        </pc:sldMkLst>
        <pc:spChg chg="mod">
          <ac:chgData name="THPI12A08227 中田一旗" userId="S::ths31350@ths.hal.ac.jp::40bade86-fa4b-47cd-9321-b965c9a98452" providerId="AD" clId="Web-{ACCC59FE-48EC-8247-13AE-F64A28C9D2DD}" dt="2025-02-04T02:02:10.063" v="177" actId="20577"/>
          <ac:spMkLst>
            <pc:docMk/>
            <pc:sldMk cId="2735804024" sldId="452"/>
            <ac:spMk id="4" creationId="{00000000-0000-0000-0000-000000000000}"/>
          </ac:spMkLst>
        </pc:spChg>
        <pc:spChg chg="mod">
          <ac:chgData name="THPI12A08227 中田一旗" userId="S::ths31350@ths.hal.ac.jp::40bade86-fa4b-47cd-9321-b965c9a98452" providerId="AD" clId="Web-{ACCC59FE-48EC-8247-13AE-F64A28C9D2DD}" dt="2025-02-04T00:53:51.430" v="30" actId="20577"/>
          <ac:spMkLst>
            <pc:docMk/>
            <pc:sldMk cId="2735804024" sldId="452"/>
            <ac:spMk id="6" creationId="{00000000-0000-0000-0000-000000000000}"/>
          </ac:spMkLst>
        </pc:spChg>
      </pc:sldChg>
      <pc:sldChg chg="modSp">
        <pc:chgData name="THPI12A08227 中田一旗" userId="S::ths31350@ths.hal.ac.jp::40bade86-fa4b-47cd-9321-b965c9a98452" providerId="AD" clId="Web-{ACCC59FE-48EC-8247-13AE-F64A28C9D2DD}" dt="2025-02-04T02:02:19.595" v="178" actId="20577"/>
        <pc:sldMkLst>
          <pc:docMk/>
          <pc:sldMk cId="2847172305" sldId="454"/>
        </pc:sldMkLst>
        <pc:spChg chg="mod">
          <ac:chgData name="THPI12A08227 中田一旗" userId="S::ths31350@ths.hal.ac.jp::40bade86-fa4b-47cd-9321-b965c9a98452" providerId="AD" clId="Web-{ACCC59FE-48EC-8247-13AE-F64A28C9D2DD}" dt="2025-02-04T02:02:19.595" v="178" actId="20577"/>
          <ac:spMkLst>
            <pc:docMk/>
            <pc:sldMk cId="2847172305" sldId="454"/>
            <ac:spMk id="4" creationId="{00000000-0000-0000-0000-000000000000}"/>
          </ac:spMkLst>
        </pc:spChg>
        <pc:spChg chg="mod">
          <ac:chgData name="THPI12A08227 中田一旗" userId="S::ths31350@ths.hal.ac.jp::40bade86-fa4b-47cd-9321-b965c9a98452" providerId="AD" clId="Web-{ACCC59FE-48EC-8247-13AE-F64A28C9D2DD}" dt="2025-02-04T00:53:56.071" v="32" actId="20577"/>
          <ac:spMkLst>
            <pc:docMk/>
            <pc:sldMk cId="2847172305" sldId="454"/>
            <ac:spMk id="6" creationId="{00000000-0000-0000-0000-000000000000}"/>
          </ac:spMkLst>
        </pc:spChg>
      </pc:sldChg>
      <pc:sldChg chg="delSp modSp del">
        <pc:chgData name="THPI12A08227 中田一旗" userId="S::ths31350@ths.hal.ac.jp::40bade86-fa4b-47cd-9321-b965c9a98452" providerId="AD" clId="Web-{ACCC59FE-48EC-8247-13AE-F64A28C9D2DD}" dt="2025-02-04T02:35:20.825" v="410"/>
        <pc:sldMkLst>
          <pc:docMk/>
          <pc:sldMk cId="441299760" sldId="455"/>
        </pc:sldMkLst>
        <pc:spChg chg="del mod">
          <ac:chgData name="THPI12A08227 中田一旗" userId="S::ths31350@ths.hal.ac.jp::40bade86-fa4b-47cd-9321-b965c9a98452" providerId="AD" clId="Web-{ACCC59FE-48EC-8247-13AE-F64A28C9D2DD}" dt="2025-02-04T02:04:25.644" v="210"/>
          <ac:spMkLst>
            <pc:docMk/>
            <pc:sldMk cId="441299760" sldId="455"/>
            <ac:spMk id="9" creationId="{04EADE24-688D-7F4C-BCA0-822283B99425}"/>
          </ac:spMkLst>
        </pc:spChg>
      </pc:sldChg>
      <pc:sldChg chg="del">
        <pc:chgData name="THPI12A08227 中田一旗" userId="S::ths31350@ths.hal.ac.jp::40bade86-fa4b-47cd-9321-b965c9a98452" providerId="AD" clId="Web-{ACCC59FE-48EC-8247-13AE-F64A28C9D2DD}" dt="2025-02-04T02:04:35.973" v="211"/>
        <pc:sldMkLst>
          <pc:docMk/>
          <pc:sldMk cId="1333994659" sldId="456"/>
        </pc:sldMkLst>
      </pc:sldChg>
      <pc:sldChg chg="delSp modSp del">
        <pc:chgData name="THPI12A08227 中田一旗" userId="S::ths31350@ths.hal.ac.jp::40bade86-fa4b-47cd-9321-b965c9a98452" providerId="AD" clId="Web-{ACCC59FE-48EC-8247-13AE-F64A28C9D2DD}" dt="2025-02-04T03:14:36.875" v="662"/>
        <pc:sldMkLst>
          <pc:docMk/>
          <pc:sldMk cId="2893767049" sldId="458"/>
        </pc:sldMkLst>
        <pc:spChg chg="mod">
          <ac:chgData name="THPI12A08227 中田一旗" userId="S::ths31350@ths.hal.ac.jp::40bade86-fa4b-47cd-9321-b965c9a98452" providerId="AD" clId="Web-{ACCC59FE-48EC-8247-13AE-F64A28C9D2DD}" dt="2025-02-04T02:31:12.241" v="368" actId="20577"/>
          <ac:spMkLst>
            <pc:docMk/>
            <pc:sldMk cId="2893767049" sldId="458"/>
            <ac:spMk id="4" creationId="{00000000-0000-0000-0000-000000000000}"/>
          </ac:spMkLst>
        </pc:spChg>
        <pc:picChg chg="del">
          <ac:chgData name="THPI12A08227 中田一旗" userId="S::ths31350@ths.hal.ac.jp::40bade86-fa4b-47cd-9321-b965c9a98452" providerId="AD" clId="Web-{ACCC59FE-48EC-8247-13AE-F64A28C9D2DD}" dt="2025-02-04T02:05:49.443" v="217"/>
          <ac:picMkLst>
            <pc:docMk/>
            <pc:sldMk cId="2893767049" sldId="458"/>
            <ac:picMk id="2" creationId="{9F251883-55EA-4507-9ECA-E4D74F52545D}"/>
          </ac:picMkLst>
        </pc:picChg>
        <pc:picChg chg="del">
          <ac:chgData name="THPI12A08227 中田一旗" userId="S::ths31350@ths.hal.ac.jp::40bade86-fa4b-47cd-9321-b965c9a98452" providerId="AD" clId="Web-{ACCC59FE-48EC-8247-13AE-F64A28C9D2DD}" dt="2025-02-04T02:05:47.662" v="216"/>
          <ac:picMkLst>
            <pc:docMk/>
            <pc:sldMk cId="2893767049" sldId="458"/>
            <ac:picMk id="3" creationId="{E0047A9E-5144-4B93-A3BB-5C0F09D0FF39}"/>
          </ac:picMkLst>
        </pc:picChg>
      </pc:sldChg>
      <pc:sldChg chg="delSp modSp del">
        <pc:chgData name="THPI12A08227 中田一旗" userId="S::ths31350@ths.hal.ac.jp::40bade86-fa4b-47cd-9321-b965c9a98452" providerId="AD" clId="Web-{ACCC59FE-48EC-8247-13AE-F64A28C9D2DD}" dt="2025-02-04T03:14:23.812" v="658"/>
        <pc:sldMkLst>
          <pc:docMk/>
          <pc:sldMk cId="2804932330" sldId="459"/>
        </pc:sldMkLst>
        <pc:spChg chg="mod">
          <ac:chgData name="THPI12A08227 中田一旗" userId="S::ths31350@ths.hal.ac.jp::40bade86-fa4b-47cd-9321-b965c9a98452" providerId="AD" clId="Web-{ACCC59FE-48EC-8247-13AE-F64A28C9D2DD}" dt="2025-02-04T02:31:24.773" v="372" actId="20577"/>
          <ac:spMkLst>
            <pc:docMk/>
            <pc:sldMk cId="2804932330" sldId="459"/>
            <ac:spMk id="4" creationId="{00000000-0000-0000-0000-000000000000}"/>
          </ac:spMkLst>
        </pc:spChg>
        <pc:picChg chg="del">
          <ac:chgData name="THPI12A08227 中田一旗" userId="S::ths31350@ths.hal.ac.jp::40bade86-fa4b-47cd-9321-b965c9a98452" providerId="AD" clId="Web-{ACCC59FE-48EC-8247-13AE-F64A28C9D2DD}" dt="2025-02-04T02:05:51.662" v="218"/>
          <ac:picMkLst>
            <pc:docMk/>
            <pc:sldMk cId="2804932330" sldId="459"/>
            <ac:picMk id="5" creationId="{D2752D27-059B-4DFB-B4B0-59A54967B5D7}"/>
          </ac:picMkLst>
        </pc:picChg>
      </pc:sldChg>
      <pc:sldChg chg="modSp">
        <pc:chgData name="THPI12A08227 中田一旗" userId="S::ths31350@ths.hal.ac.jp::40bade86-fa4b-47cd-9321-b965c9a98452" providerId="AD" clId="Web-{ACCC59FE-48EC-8247-13AE-F64A28C9D2DD}" dt="2025-02-04T01:47:41.247" v="158" actId="20577"/>
        <pc:sldMkLst>
          <pc:docMk/>
          <pc:sldMk cId="205352325" sldId="460"/>
        </pc:sldMkLst>
        <pc:spChg chg="mod">
          <ac:chgData name="THPI12A08227 中田一旗" userId="S::ths31350@ths.hal.ac.jp::40bade86-fa4b-47cd-9321-b965c9a98452" providerId="AD" clId="Web-{ACCC59FE-48EC-8247-13AE-F64A28C9D2DD}" dt="2025-02-04T01:47:41.247" v="158" actId="20577"/>
          <ac:spMkLst>
            <pc:docMk/>
            <pc:sldMk cId="205352325" sldId="460"/>
            <ac:spMk id="4" creationId="{00000000-0000-0000-0000-000000000000}"/>
          </ac:spMkLst>
        </pc:spChg>
      </pc:sldChg>
      <pc:sldChg chg="modSp">
        <pc:chgData name="THPI12A08227 中田一旗" userId="S::ths31350@ths.hal.ac.jp::40bade86-fa4b-47cd-9321-b965c9a98452" providerId="AD" clId="Web-{ACCC59FE-48EC-8247-13AE-F64A28C9D2DD}" dt="2025-02-04T02:37:03.436" v="420" actId="20577"/>
        <pc:sldMkLst>
          <pc:docMk/>
          <pc:sldMk cId="208819310" sldId="461"/>
        </pc:sldMkLst>
        <pc:spChg chg="mod">
          <ac:chgData name="THPI12A08227 中田一旗" userId="S::ths31350@ths.hal.ac.jp::40bade86-fa4b-47cd-9321-b965c9a98452" providerId="AD" clId="Web-{ACCC59FE-48EC-8247-13AE-F64A28C9D2DD}" dt="2025-02-04T02:37:03.436" v="420" actId="20577"/>
          <ac:spMkLst>
            <pc:docMk/>
            <pc:sldMk cId="208819310" sldId="461"/>
            <ac:spMk id="8" creationId="{00000000-0000-0000-0000-000000000000}"/>
          </ac:spMkLst>
        </pc:spChg>
      </pc:sldChg>
      <pc:sldChg chg="modSp">
        <pc:chgData name="THPI12A08227 中田一旗" userId="S::ths31350@ths.hal.ac.jp::40bade86-fa4b-47cd-9321-b965c9a98452" providerId="AD" clId="Web-{ACCC59FE-48EC-8247-13AE-F64A28C9D2DD}" dt="2025-02-04T01:48:48.327" v="166" actId="20577"/>
        <pc:sldMkLst>
          <pc:docMk/>
          <pc:sldMk cId="3371311175" sldId="463"/>
        </pc:sldMkLst>
        <pc:spChg chg="mod">
          <ac:chgData name="THPI12A08227 中田一旗" userId="S::ths31350@ths.hal.ac.jp::40bade86-fa4b-47cd-9321-b965c9a98452" providerId="AD" clId="Web-{ACCC59FE-48EC-8247-13AE-F64A28C9D2DD}" dt="2025-02-04T01:48:48.327" v="166" actId="20577"/>
          <ac:spMkLst>
            <pc:docMk/>
            <pc:sldMk cId="3371311175" sldId="463"/>
            <ac:spMk id="4" creationId="{22BD57DE-52FD-5C55-4608-B49C1B2A99EB}"/>
          </ac:spMkLst>
        </pc:spChg>
      </pc:sldChg>
      <pc:sldChg chg="modSp">
        <pc:chgData name="THPI12A08227 中田一旗" userId="S::ths31350@ths.hal.ac.jp::40bade86-fa4b-47cd-9321-b965c9a98452" providerId="AD" clId="Web-{ACCC59FE-48EC-8247-13AE-F64A28C9D2DD}" dt="2025-02-04T01:48:58.046" v="168" actId="20577"/>
        <pc:sldMkLst>
          <pc:docMk/>
          <pc:sldMk cId="3321702139" sldId="464"/>
        </pc:sldMkLst>
        <pc:spChg chg="mod">
          <ac:chgData name="THPI12A08227 中田一旗" userId="S::ths31350@ths.hal.ac.jp::40bade86-fa4b-47cd-9321-b965c9a98452" providerId="AD" clId="Web-{ACCC59FE-48EC-8247-13AE-F64A28C9D2DD}" dt="2025-02-04T01:48:58.046" v="168" actId="20577"/>
          <ac:spMkLst>
            <pc:docMk/>
            <pc:sldMk cId="3321702139" sldId="464"/>
            <ac:spMk id="4" creationId="{F4A5F2C0-243D-E1EE-6D69-FF29C5E2D133}"/>
          </ac:spMkLst>
        </pc:spChg>
      </pc:sldChg>
      <pc:sldChg chg="modSp">
        <pc:chgData name="THPI12A08227 中田一旗" userId="S::ths31350@ths.hal.ac.jp::40bade86-fa4b-47cd-9321-b965c9a98452" providerId="AD" clId="Web-{ACCC59FE-48EC-8247-13AE-F64A28C9D2DD}" dt="2025-02-04T01:48:53.296" v="167" actId="20577"/>
        <pc:sldMkLst>
          <pc:docMk/>
          <pc:sldMk cId="3085775397" sldId="465"/>
        </pc:sldMkLst>
        <pc:spChg chg="mod">
          <ac:chgData name="THPI12A08227 中田一旗" userId="S::ths31350@ths.hal.ac.jp::40bade86-fa4b-47cd-9321-b965c9a98452" providerId="AD" clId="Web-{ACCC59FE-48EC-8247-13AE-F64A28C9D2DD}" dt="2025-02-04T01:48:53.296" v="167" actId="20577"/>
          <ac:spMkLst>
            <pc:docMk/>
            <pc:sldMk cId="3085775397" sldId="465"/>
            <ac:spMk id="4" creationId="{27B202C7-B093-CAA7-B485-7D96A6A88EBC}"/>
          </ac:spMkLst>
        </pc:spChg>
      </pc:sldChg>
      <pc:sldChg chg="modSp">
        <pc:chgData name="THPI12A08227 中田一旗" userId="S::ths31350@ths.hal.ac.jp::40bade86-fa4b-47cd-9321-b965c9a98452" providerId="AD" clId="Web-{ACCC59FE-48EC-8247-13AE-F64A28C9D2DD}" dt="2025-02-04T01:48:35.467" v="165" actId="20577"/>
        <pc:sldMkLst>
          <pc:docMk/>
          <pc:sldMk cId="2247915942" sldId="466"/>
        </pc:sldMkLst>
        <pc:spChg chg="mod">
          <ac:chgData name="THPI12A08227 中田一旗" userId="S::ths31350@ths.hal.ac.jp::40bade86-fa4b-47cd-9321-b965c9a98452" providerId="AD" clId="Web-{ACCC59FE-48EC-8247-13AE-F64A28C9D2DD}" dt="2025-02-04T01:48:35.467" v="165" actId="20577"/>
          <ac:spMkLst>
            <pc:docMk/>
            <pc:sldMk cId="2247915942" sldId="466"/>
            <ac:spMk id="4" creationId="{199B79B2-71A0-0145-1D6E-AEE6F3BBF8C5}"/>
          </ac:spMkLst>
        </pc:spChg>
      </pc:sldChg>
      <pc:sldChg chg="modSp">
        <pc:chgData name="THPI12A08227 中田一旗" userId="S::ths31350@ths.hal.ac.jp::40bade86-fa4b-47cd-9321-b965c9a98452" providerId="AD" clId="Web-{ACCC59FE-48EC-8247-13AE-F64A28C9D2DD}" dt="2025-02-04T01:48:31.389" v="164" actId="20577"/>
        <pc:sldMkLst>
          <pc:docMk/>
          <pc:sldMk cId="3576404218" sldId="467"/>
        </pc:sldMkLst>
        <pc:spChg chg="mod">
          <ac:chgData name="THPI12A08227 中田一旗" userId="S::ths31350@ths.hal.ac.jp::40bade86-fa4b-47cd-9321-b965c9a98452" providerId="AD" clId="Web-{ACCC59FE-48EC-8247-13AE-F64A28C9D2DD}" dt="2025-02-04T01:48:31.389" v="164" actId="20577"/>
          <ac:spMkLst>
            <pc:docMk/>
            <pc:sldMk cId="3576404218" sldId="467"/>
            <ac:spMk id="4" creationId="{04999A9A-5556-BDC0-3D94-8377226685F7}"/>
          </ac:spMkLst>
        </pc:spChg>
      </pc:sldChg>
      <pc:sldChg chg="modSp">
        <pc:chgData name="THPI12A08227 中田一旗" userId="S::ths31350@ths.hal.ac.jp::40bade86-fa4b-47cd-9321-b965c9a98452" providerId="AD" clId="Web-{ACCC59FE-48EC-8247-13AE-F64A28C9D2DD}" dt="2025-02-04T01:48:28.858" v="163" actId="20577"/>
        <pc:sldMkLst>
          <pc:docMk/>
          <pc:sldMk cId="2534974468" sldId="468"/>
        </pc:sldMkLst>
        <pc:spChg chg="mod">
          <ac:chgData name="THPI12A08227 中田一旗" userId="S::ths31350@ths.hal.ac.jp::40bade86-fa4b-47cd-9321-b965c9a98452" providerId="AD" clId="Web-{ACCC59FE-48EC-8247-13AE-F64A28C9D2DD}" dt="2025-02-04T01:48:28.858" v="163" actId="20577"/>
          <ac:spMkLst>
            <pc:docMk/>
            <pc:sldMk cId="2534974468" sldId="468"/>
            <ac:spMk id="4" creationId="{B60DF063-24F5-1354-A754-9089C9EBDDA5}"/>
          </ac:spMkLst>
        </pc:spChg>
      </pc:sldChg>
      <pc:sldChg chg="modSp">
        <pc:chgData name="THPI12A08227 中田一旗" userId="S::ths31350@ths.hal.ac.jp::40bade86-fa4b-47cd-9321-b965c9a98452" providerId="AD" clId="Web-{ACCC59FE-48EC-8247-13AE-F64A28C9D2DD}" dt="2025-02-04T01:48:06.873" v="162" actId="20577"/>
        <pc:sldMkLst>
          <pc:docMk/>
          <pc:sldMk cId="825758121" sldId="469"/>
        </pc:sldMkLst>
        <pc:spChg chg="mod">
          <ac:chgData name="THPI12A08227 中田一旗" userId="S::ths31350@ths.hal.ac.jp::40bade86-fa4b-47cd-9321-b965c9a98452" providerId="AD" clId="Web-{ACCC59FE-48EC-8247-13AE-F64A28C9D2DD}" dt="2025-02-04T01:48:06.873" v="162" actId="20577"/>
          <ac:spMkLst>
            <pc:docMk/>
            <pc:sldMk cId="825758121" sldId="469"/>
            <ac:spMk id="4" creationId="{D9E0E5F2-D02E-A454-57AF-CEF823C878E6}"/>
          </ac:spMkLst>
        </pc:spChg>
      </pc:sldChg>
      <pc:sldChg chg="modSp">
        <pc:chgData name="THPI12A08227 中田一旗" userId="S::ths31350@ths.hal.ac.jp::40bade86-fa4b-47cd-9321-b965c9a98452" providerId="AD" clId="Web-{ACCC59FE-48EC-8247-13AE-F64A28C9D2DD}" dt="2025-02-04T01:48:01.248" v="161" actId="20577"/>
        <pc:sldMkLst>
          <pc:docMk/>
          <pc:sldMk cId="3720782618" sldId="470"/>
        </pc:sldMkLst>
        <pc:spChg chg="mod">
          <ac:chgData name="THPI12A08227 中田一旗" userId="S::ths31350@ths.hal.ac.jp::40bade86-fa4b-47cd-9321-b965c9a98452" providerId="AD" clId="Web-{ACCC59FE-48EC-8247-13AE-F64A28C9D2DD}" dt="2025-02-04T01:48:01.248" v="161" actId="20577"/>
          <ac:spMkLst>
            <pc:docMk/>
            <pc:sldMk cId="3720782618" sldId="470"/>
            <ac:spMk id="4" creationId="{FD81CABB-A8B8-6803-CC70-044D2734EF1C}"/>
          </ac:spMkLst>
        </pc:spChg>
      </pc:sldChg>
      <pc:sldChg chg="addSp modSp">
        <pc:chgData name="THPI12A08227 中田一旗" userId="S::ths31350@ths.hal.ac.jp::40bade86-fa4b-47cd-9321-b965c9a98452" providerId="AD" clId="Web-{ACCC59FE-48EC-8247-13AE-F64A28C9D2DD}" dt="2025-02-04T03:06:10.989" v="578" actId="1076"/>
        <pc:sldMkLst>
          <pc:docMk/>
          <pc:sldMk cId="3665568720" sldId="471"/>
        </pc:sldMkLst>
        <pc:spChg chg="mod">
          <ac:chgData name="THPI12A08227 中田一旗" userId="S::ths31350@ths.hal.ac.jp::40bade86-fa4b-47cd-9321-b965c9a98452" providerId="AD" clId="Web-{ACCC59FE-48EC-8247-13AE-F64A28C9D2DD}" dt="2025-02-04T02:59:25.137" v="547" actId="20577"/>
          <ac:spMkLst>
            <pc:docMk/>
            <pc:sldMk cId="3665568720" sldId="471"/>
            <ac:spMk id="5" creationId="{06E3CF72-9B70-617D-464F-2C9DBDCD05F0}"/>
          </ac:spMkLst>
        </pc:spChg>
        <pc:picChg chg="add mod">
          <ac:chgData name="THPI12A08227 中田一旗" userId="S::ths31350@ths.hal.ac.jp::40bade86-fa4b-47cd-9321-b965c9a98452" providerId="AD" clId="Web-{ACCC59FE-48EC-8247-13AE-F64A28C9D2DD}" dt="2025-02-04T03:06:06.786" v="577" actId="1076"/>
          <ac:picMkLst>
            <pc:docMk/>
            <pc:sldMk cId="3665568720" sldId="471"/>
            <ac:picMk id="2" creationId="{51B5D93B-A141-0947-CA0F-140A8568EE22}"/>
          </ac:picMkLst>
        </pc:picChg>
        <pc:picChg chg="add mod">
          <ac:chgData name="THPI12A08227 中田一旗" userId="S::ths31350@ths.hal.ac.jp::40bade86-fa4b-47cd-9321-b965c9a98452" providerId="AD" clId="Web-{ACCC59FE-48EC-8247-13AE-F64A28C9D2DD}" dt="2025-02-04T03:06:10.989" v="578" actId="1076"/>
          <ac:picMkLst>
            <pc:docMk/>
            <pc:sldMk cId="3665568720" sldId="471"/>
            <ac:picMk id="3" creationId="{87EF51F2-8023-864E-186A-501622CD40DD}"/>
          </ac:picMkLst>
        </pc:picChg>
      </pc:sldChg>
      <pc:sldChg chg="modSp">
        <pc:chgData name="THPI12A08227 中田一旗" userId="S::ths31350@ths.hal.ac.jp::40bade86-fa4b-47cd-9321-b965c9a98452" providerId="AD" clId="Web-{ACCC59FE-48EC-8247-13AE-F64A28C9D2DD}" dt="2025-02-04T02:03:38.628" v="201" actId="20577"/>
        <pc:sldMkLst>
          <pc:docMk/>
          <pc:sldMk cId="3135954897" sldId="474"/>
        </pc:sldMkLst>
        <pc:spChg chg="mod">
          <ac:chgData name="THPI12A08227 中田一旗" userId="S::ths31350@ths.hal.ac.jp::40bade86-fa4b-47cd-9321-b965c9a98452" providerId="AD" clId="Web-{ACCC59FE-48EC-8247-13AE-F64A28C9D2DD}" dt="2025-02-04T02:03:38.628" v="201" actId="20577"/>
          <ac:spMkLst>
            <pc:docMk/>
            <pc:sldMk cId="3135954897" sldId="474"/>
            <ac:spMk id="4" creationId="{1ABA2E95-1DD4-2A58-12ED-7C93BD7B2C33}"/>
          </ac:spMkLst>
        </pc:spChg>
        <pc:spChg chg="mod">
          <ac:chgData name="THPI12A08227 中田一旗" userId="S::ths31350@ths.hal.ac.jp::40bade86-fa4b-47cd-9321-b965c9a98452" providerId="AD" clId="Web-{ACCC59FE-48EC-8247-13AE-F64A28C9D2DD}" dt="2025-02-04T00:54:27.259" v="44" actId="20577"/>
          <ac:spMkLst>
            <pc:docMk/>
            <pc:sldMk cId="3135954897" sldId="474"/>
            <ac:spMk id="9" creationId="{E192F9C6-B9AD-9B86-2AEE-ABBB1BDB3F33}"/>
          </ac:spMkLst>
        </pc:spChg>
      </pc:sldChg>
      <pc:sldChg chg="modSp">
        <pc:chgData name="THPI12A08227 中田一旗" userId="S::ths31350@ths.hal.ac.jp::40bade86-fa4b-47cd-9321-b965c9a98452" providerId="AD" clId="Web-{ACCC59FE-48EC-8247-13AE-F64A28C9D2DD}" dt="2025-02-04T02:03:40.721" v="202" actId="20577"/>
        <pc:sldMkLst>
          <pc:docMk/>
          <pc:sldMk cId="1027553456" sldId="475"/>
        </pc:sldMkLst>
        <pc:spChg chg="mod">
          <ac:chgData name="THPI12A08227 中田一旗" userId="S::ths31350@ths.hal.ac.jp::40bade86-fa4b-47cd-9321-b965c9a98452" providerId="AD" clId="Web-{ACCC59FE-48EC-8247-13AE-F64A28C9D2DD}" dt="2025-02-04T02:03:40.721" v="202" actId="20577"/>
          <ac:spMkLst>
            <pc:docMk/>
            <pc:sldMk cId="1027553456" sldId="475"/>
            <ac:spMk id="4" creationId="{B9B2BCB5-330D-81D5-04BA-318C33441ECA}"/>
          </ac:spMkLst>
        </pc:spChg>
        <pc:spChg chg="mod">
          <ac:chgData name="THPI12A08227 中田一旗" userId="S::ths31350@ths.hal.ac.jp::40bade86-fa4b-47cd-9321-b965c9a98452" providerId="AD" clId="Web-{ACCC59FE-48EC-8247-13AE-F64A28C9D2DD}" dt="2025-02-04T00:54:29.947" v="45" actId="20577"/>
          <ac:spMkLst>
            <pc:docMk/>
            <pc:sldMk cId="1027553456" sldId="475"/>
            <ac:spMk id="9" creationId="{BDD99D51-3155-0C9C-9EE5-4CAA206ACE05}"/>
          </ac:spMkLst>
        </pc:spChg>
      </pc:sldChg>
      <pc:sldChg chg="modSp">
        <pc:chgData name="THPI12A08227 中田一旗" userId="S::ths31350@ths.hal.ac.jp::40bade86-fa4b-47cd-9321-b965c9a98452" providerId="AD" clId="Web-{ACCC59FE-48EC-8247-13AE-F64A28C9D2DD}" dt="2025-02-04T02:03:45.612" v="203" actId="20577"/>
        <pc:sldMkLst>
          <pc:docMk/>
          <pc:sldMk cId="2981865052" sldId="476"/>
        </pc:sldMkLst>
        <pc:spChg chg="mod">
          <ac:chgData name="THPI12A08227 中田一旗" userId="S::ths31350@ths.hal.ac.jp::40bade86-fa4b-47cd-9321-b965c9a98452" providerId="AD" clId="Web-{ACCC59FE-48EC-8247-13AE-F64A28C9D2DD}" dt="2025-02-04T02:03:45.612" v="203" actId="20577"/>
          <ac:spMkLst>
            <pc:docMk/>
            <pc:sldMk cId="2981865052" sldId="476"/>
            <ac:spMk id="4" creationId="{1C242794-CF97-81D3-FE9A-0F66363750D3}"/>
          </ac:spMkLst>
        </pc:spChg>
        <pc:spChg chg="mod">
          <ac:chgData name="THPI12A08227 中田一旗" userId="S::ths31350@ths.hal.ac.jp::40bade86-fa4b-47cd-9321-b965c9a98452" providerId="AD" clId="Web-{ACCC59FE-48EC-8247-13AE-F64A28C9D2DD}" dt="2025-02-04T00:54:33.165" v="47" actId="20577"/>
          <ac:spMkLst>
            <pc:docMk/>
            <pc:sldMk cId="2981865052" sldId="476"/>
            <ac:spMk id="9" creationId="{3CB4DDB4-74B1-D8CC-7F23-9B7D5DE9A94C}"/>
          </ac:spMkLst>
        </pc:spChg>
      </pc:sldChg>
      <pc:sldChg chg="modSp">
        <pc:chgData name="THPI12A08227 中田一旗" userId="S::ths31350@ths.hal.ac.jp::40bade86-fa4b-47cd-9321-b965c9a98452" providerId="AD" clId="Web-{ACCC59FE-48EC-8247-13AE-F64A28C9D2DD}" dt="2025-02-04T02:03:53.472" v="206" actId="20577"/>
        <pc:sldMkLst>
          <pc:docMk/>
          <pc:sldMk cId="2206546482" sldId="477"/>
        </pc:sldMkLst>
        <pc:spChg chg="mod">
          <ac:chgData name="THPI12A08227 中田一旗" userId="S::ths31350@ths.hal.ac.jp::40bade86-fa4b-47cd-9321-b965c9a98452" providerId="AD" clId="Web-{ACCC59FE-48EC-8247-13AE-F64A28C9D2DD}" dt="2025-02-04T02:03:53.472" v="206" actId="20577"/>
          <ac:spMkLst>
            <pc:docMk/>
            <pc:sldMk cId="2206546482" sldId="477"/>
            <ac:spMk id="4" creationId="{76E7355E-14FA-3097-829A-A44771B36B90}"/>
          </ac:spMkLst>
        </pc:spChg>
        <pc:spChg chg="mod">
          <ac:chgData name="THPI12A08227 中田一旗" userId="S::ths31350@ths.hal.ac.jp::40bade86-fa4b-47cd-9321-b965c9a98452" providerId="AD" clId="Web-{ACCC59FE-48EC-8247-13AE-F64A28C9D2DD}" dt="2025-02-04T00:54:38.791" v="49" actId="20577"/>
          <ac:spMkLst>
            <pc:docMk/>
            <pc:sldMk cId="2206546482" sldId="477"/>
            <ac:spMk id="9" creationId="{E390BAD0-C651-0D83-6431-3E740C3400A5}"/>
          </ac:spMkLst>
        </pc:spChg>
      </pc:sldChg>
      <pc:sldChg chg="modSp">
        <pc:chgData name="THPI12A08227 中田一旗" userId="S::ths31350@ths.hal.ac.jp::40bade86-fa4b-47cd-9321-b965c9a98452" providerId="AD" clId="Web-{ACCC59FE-48EC-8247-13AE-F64A28C9D2DD}" dt="2025-02-04T02:02:05.688" v="175" actId="20577"/>
        <pc:sldMkLst>
          <pc:docMk/>
          <pc:sldMk cId="2867266123" sldId="478"/>
        </pc:sldMkLst>
        <pc:spChg chg="mod">
          <ac:chgData name="THPI12A08227 中田一旗" userId="S::ths31350@ths.hal.ac.jp::40bade86-fa4b-47cd-9321-b965c9a98452" providerId="AD" clId="Web-{ACCC59FE-48EC-8247-13AE-F64A28C9D2DD}" dt="2025-02-04T02:02:05.688" v="175" actId="20577"/>
          <ac:spMkLst>
            <pc:docMk/>
            <pc:sldMk cId="2867266123" sldId="478"/>
            <ac:spMk id="4" creationId="{680C5DDC-277E-6A22-9A1D-2BF0AB56EB9A}"/>
          </ac:spMkLst>
        </pc:spChg>
        <pc:spChg chg="mod">
          <ac:chgData name="THPI12A08227 中田一旗" userId="S::ths31350@ths.hal.ac.jp::40bade86-fa4b-47cd-9321-b965c9a98452" providerId="AD" clId="Web-{ACCC59FE-48EC-8247-13AE-F64A28C9D2DD}" dt="2025-02-04T00:53:47.649" v="29" actId="20577"/>
          <ac:spMkLst>
            <pc:docMk/>
            <pc:sldMk cId="2867266123" sldId="478"/>
            <ac:spMk id="6" creationId="{321265ED-944D-C6B7-4BEB-D065D062F211}"/>
          </ac:spMkLst>
        </pc:spChg>
      </pc:sldChg>
      <pc:sldChg chg="modSp">
        <pc:chgData name="THPI12A08227 中田一旗" userId="S::ths31350@ths.hal.ac.jp::40bade86-fa4b-47cd-9321-b965c9a98452" providerId="AD" clId="Web-{ACCC59FE-48EC-8247-13AE-F64A28C9D2DD}" dt="2025-02-04T02:03:47.081" v="204" actId="20577"/>
        <pc:sldMkLst>
          <pc:docMk/>
          <pc:sldMk cId="531752301" sldId="479"/>
        </pc:sldMkLst>
        <pc:spChg chg="mod">
          <ac:chgData name="THPI12A08227 中田一旗" userId="S::ths31350@ths.hal.ac.jp::40bade86-fa4b-47cd-9321-b965c9a98452" providerId="AD" clId="Web-{ACCC59FE-48EC-8247-13AE-F64A28C9D2DD}" dt="2025-02-04T02:03:47.081" v="204" actId="20577"/>
          <ac:spMkLst>
            <pc:docMk/>
            <pc:sldMk cId="531752301" sldId="479"/>
            <ac:spMk id="4" creationId="{18C32194-B4CE-C4DB-7BD5-F86234CEB1EA}"/>
          </ac:spMkLst>
        </pc:spChg>
        <pc:spChg chg="mod">
          <ac:chgData name="THPI12A08227 中田一旗" userId="S::ths31350@ths.hal.ac.jp::40bade86-fa4b-47cd-9321-b965c9a98452" providerId="AD" clId="Web-{ACCC59FE-48EC-8247-13AE-F64A28C9D2DD}" dt="2025-02-04T00:54:35.415" v="48" actId="20577"/>
          <ac:spMkLst>
            <pc:docMk/>
            <pc:sldMk cId="531752301" sldId="479"/>
            <ac:spMk id="9" creationId="{B237130D-CD41-EAD9-514A-5EBCAEB67392}"/>
          </ac:spMkLst>
        </pc:spChg>
      </pc:sldChg>
      <pc:sldChg chg="modSp">
        <pc:chgData name="THPI12A08227 中田一旗" userId="S::ths31350@ths.hal.ac.jp::40bade86-fa4b-47cd-9321-b965c9a98452" providerId="AD" clId="Web-{ACCC59FE-48EC-8247-13AE-F64A28C9D2DD}" dt="2025-02-04T02:03:50.222" v="205" actId="20577"/>
        <pc:sldMkLst>
          <pc:docMk/>
          <pc:sldMk cId="3803357300" sldId="480"/>
        </pc:sldMkLst>
        <pc:spChg chg="mod">
          <ac:chgData name="THPI12A08227 中田一旗" userId="S::ths31350@ths.hal.ac.jp::40bade86-fa4b-47cd-9321-b965c9a98452" providerId="AD" clId="Web-{ACCC59FE-48EC-8247-13AE-F64A28C9D2DD}" dt="2025-02-04T02:03:50.222" v="205" actId="20577"/>
          <ac:spMkLst>
            <pc:docMk/>
            <pc:sldMk cId="3803357300" sldId="480"/>
            <ac:spMk id="4" creationId="{5F3DDC20-41C9-0F97-9407-F8656CF02160}"/>
          </ac:spMkLst>
        </pc:spChg>
        <pc:spChg chg="mod">
          <ac:chgData name="THPI12A08227 中田一旗" userId="S::ths31350@ths.hal.ac.jp::40bade86-fa4b-47cd-9321-b965c9a98452" providerId="AD" clId="Web-{ACCC59FE-48EC-8247-13AE-F64A28C9D2DD}" dt="2025-02-04T00:54:41.103" v="50" actId="20577"/>
          <ac:spMkLst>
            <pc:docMk/>
            <pc:sldMk cId="3803357300" sldId="480"/>
            <ac:spMk id="9" creationId="{50C233DF-C4B6-8601-F391-1162BC97B116}"/>
          </ac:spMkLst>
        </pc:spChg>
      </pc:sldChg>
      <pc:sldChg chg="modSp">
        <pc:chgData name="THPI12A08227 中田一旗" userId="S::ths31350@ths.hal.ac.jp::40bade86-fa4b-47cd-9321-b965c9a98452" providerId="AD" clId="Web-{ACCC59FE-48EC-8247-13AE-F64A28C9D2DD}" dt="2025-02-04T02:02:24.439" v="180" actId="20577"/>
        <pc:sldMkLst>
          <pc:docMk/>
          <pc:sldMk cId="2506495236" sldId="481"/>
        </pc:sldMkLst>
        <pc:spChg chg="mod">
          <ac:chgData name="THPI12A08227 中田一旗" userId="S::ths31350@ths.hal.ac.jp::40bade86-fa4b-47cd-9321-b965c9a98452" providerId="AD" clId="Web-{ACCC59FE-48EC-8247-13AE-F64A28C9D2DD}" dt="2025-02-04T02:02:24.439" v="180" actId="20577"/>
          <ac:spMkLst>
            <pc:docMk/>
            <pc:sldMk cId="2506495236" sldId="481"/>
            <ac:spMk id="4" creationId="{6892B1ED-DC1A-3A9F-D313-7AABF3DD42DF}"/>
          </ac:spMkLst>
        </pc:spChg>
        <pc:spChg chg="mod">
          <ac:chgData name="THPI12A08227 中田一旗" userId="S::ths31350@ths.hal.ac.jp::40bade86-fa4b-47cd-9321-b965c9a98452" providerId="AD" clId="Web-{ACCC59FE-48EC-8247-13AE-F64A28C9D2DD}" dt="2025-02-04T00:53:58.274" v="33" actId="20577"/>
          <ac:spMkLst>
            <pc:docMk/>
            <pc:sldMk cId="2506495236" sldId="481"/>
            <ac:spMk id="6" creationId="{804EF4F9-E6BF-AE52-685C-B862A94715EF}"/>
          </ac:spMkLst>
        </pc:spChg>
      </pc:sldChg>
      <pc:sldChg chg="modSp">
        <pc:chgData name="THPI12A08227 中田一旗" userId="S::ths31350@ths.hal.ac.jp::40bade86-fa4b-47cd-9321-b965c9a98452" providerId="AD" clId="Web-{ACCC59FE-48EC-8247-13AE-F64A28C9D2DD}" dt="2025-02-04T02:02:26.985" v="181" actId="20577"/>
        <pc:sldMkLst>
          <pc:docMk/>
          <pc:sldMk cId="2748083704" sldId="482"/>
        </pc:sldMkLst>
        <pc:spChg chg="mod">
          <ac:chgData name="THPI12A08227 中田一旗" userId="S::ths31350@ths.hal.ac.jp::40bade86-fa4b-47cd-9321-b965c9a98452" providerId="AD" clId="Web-{ACCC59FE-48EC-8247-13AE-F64A28C9D2DD}" dt="2025-02-04T02:02:26.985" v="181" actId="20577"/>
          <ac:spMkLst>
            <pc:docMk/>
            <pc:sldMk cId="2748083704" sldId="482"/>
            <ac:spMk id="4" creationId="{627BC9AC-3571-E4D6-4904-50731D34013C}"/>
          </ac:spMkLst>
        </pc:spChg>
        <pc:spChg chg="mod">
          <ac:chgData name="THPI12A08227 中田一旗" userId="S::ths31350@ths.hal.ac.jp::40bade86-fa4b-47cd-9321-b965c9a98452" providerId="AD" clId="Web-{ACCC59FE-48EC-8247-13AE-F64A28C9D2DD}" dt="2025-02-04T00:54:01.290" v="34" actId="20577"/>
          <ac:spMkLst>
            <pc:docMk/>
            <pc:sldMk cId="2748083704" sldId="482"/>
            <ac:spMk id="6" creationId="{848E12F8-A88B-82F9-DC45-1D53FA03BBFC}"/>
          </ac:spMkLst>
        </pc:spChg>
      </pc:sldChg>
      <pc:sldChg chg="modSp">
        <pc:chgData name="THPI12A08227 中田一旗" userId="S::ths31350@ths.hal.ac.jp::40bade86-fa4b-47cd-9321-b965c9a98452" providerId="AD" clId="Web-{ACCC59FE-48EC-8247-13AE-F64A28C9D2DD}" dt="2025-02-04T02:02:32.970" v="183" actId="20577"/>
        <pc:sldMkLst>
          <pc:docMk/>
          <pc:sldMk cId="2304787298" sldId="483"/>
        </pc:sldMkLst>
        <pc:spChg chg="mod">
          <ac:chgData name="THPI12A08227 中田一旗" userId="S::ths31350@ths.hal.ac.jp::40bade86-fa4b-47cd-9321-b965c9a98452" providerId="AD" clId="Web-{ACCC59FE-48EC-8247-13AE-F64A28C9D2DD}" dt="2025-02-04T02:02:32.970" v="183" actId="20577"/>
          <ac:spMkLst>
            <pc:docMk/>
            <pc:sldMk cId="2304787298" sldId="483"/>
            <ac:spMk id="4" creationId="{6ABF6E73-5960-84C0-B5C3-A4393DB49F33}"/>
          </ac:spMkLst>
        </pc:spChg>
        <pc:spChg chg="mod">
          <ac:chgData name="THPI12A08227 中田一旗" userId="S::ths31350@ths.hal.ac.jp::40bade86-fa4b-47cd-9321-b965c9a98452" providerId="AD" clId="Web-{ACCC59FE-48EC-8247-13AE-F64A28C9D2DD}" dt="2025-02-04T00:54:03.993" v="35" actId="20577"/>
          <ac:spMkLst>
            <pc:docMk/>
            <pc:sldMk cId="2304787298" sldId="483"/>
            <ac:spMk id="6" creationId="{495A6935-CF3E-265D-9ED4-37C62E1E590E}"/>
          </ac:spMkLst>
        </pc:spChg>
      </pc:sldChg>
      <pc:sldChg chg="modSp">
        <pc:chgData name="THPI12A08227 中田一旗" userId="S::ths31350@ths.hal.ac.jp::40bade86-fa4b-47cd-9321-b965c9a98452" providerId="AD" clId="Web-{ACCC59FE-48EC-8247-13AE-F64A28C9D2DD}" dt="2025-02-04T02:02:35.361" v="184" actId="20577"/>
        <pc:sldMkLst>
          <pc:docMk/>
          <pc:sldMk cId="3285850954" sldId="484"/>
        </pc:sldMkLst>
        <pc:spChg chg="mod">
          <ac:chgData name="THPI12A08227 中田一旗" userId="S::ths31350@ths.hal.ac.jp::40bade86-fa4b-47cd-9321-b965c9a98452" providerId="AD" clId="Web-{ACCC59FE-48EC-8247-13AE-F64A28C9D2DD}" dt="2025-02-04T02:02:35.361" v="184" actId="20577"/>
          <ac:spMkLst>
            <pc:docMk/>
            <pc:sldMk cId="3285850954" sldId="484"/>
            <ac:spMk id="4" creationId="{D648BC75-61A1-05CD-E6D2-079A7D1746E7}"/>
          </ac:spMkLst>
        </pc:spChg>
        <pc:spChg chg="mod">
          <ac:chgData name="THPI12A08227 中田一旗" userId="S::ths31350@ths.hal.ac.jp::40bade86-fa4b-47cd-9321-b965c9a98452" providerId="AD" clId="Web-{ACCC59FE-48EC-8247-13AE-F64A28C9D2DD}" dt="2025-02-04T00:54:07.774" v="37" actId="20577"/>
          <ac:spMkLst>
            <pc:docMk/>
            <pc:sldMk cId="3285850954" sldId="484"/>
            <ac:spMk id="6" creationId="{AA241A2E-B0B9-ACFC-6767-8AC28929746B}"/>
          </ac:spMkLst>
        </pc:spChg>
      </pc:sldChg>
      <pc:sldChg chg="modSp">
        <pc:chgData name="THPI12A08227 中田一旗" userId="S::ths31350@ths.hal.ac.jp::40bade86-fa4b-47cd-9321-b965c9a98452" providerId="AD" clId="Web-{ACCC59FE-48EC-8247-13AE-F64A28C9D2DD}" dt="2025-02-04T02:03:57.487" v="207" actId="20577"/>
        <pc:sldMkLst>
          <pc:docMk/>
          <pc:sldMk cId="1291846491" sldId="485"/>
        </pc:sldMkLst>
        <pc:spChg chg="mod">
          <ac:chgData name="THPI12A08227 中田一旗" userId="S::ths31350@ths.hal.ac.jp::40bade86-fa4b-47cd-9321-b965c9a98452" providerId="AD" clId="Web-{ACCC59FE-48EC-8247-13AE-F64A28C9D2DD}" dt="2025-02-04T02:03:57.487" v="207" actId="20577"/>
          <ac:spMkLst>
            <pc:docMk/>
            <pc:sldMk cId="1291846491" sldId="485"/>
            <ac:spMk id="4" creationId="{686AB212-514D-8C80-856C-C87A535AEAF9}"/>
          </ac:spMkLst>
        </pc:spChg>
        <pc:spChg chg="mod">
          <ac:chgData name="THPI12A08227 中田一旗" userId="S::ths31350@ths.hal.ac.jp::40bade86-fa4b-47cd-9321-b965c9a98452" providerId="AD" clId="Web-{ACCC59FE-48EC-8247-13AE-F64A28C9D2DD}" dt="2025-02-04T00:54:43.603" v="51" actId="20577"/>
          <ac:spMkLst>
            <pc:docMk/>
            <pc:sldMk cId="1291846491" sldId="485"/>
            <ac:spMk id="9" creationId="{2C374348-1833-433E-049F-C08FD42BBF84}"/>
          </ac:spMkLst>
        </pc:spChg>
      </pc:sldChg>
      <pc:sldChg chg="modSp">
        <pc:chgData name="THPI12A08227 中田一旗" userId="S::ths31350@ths.hal.ac.jp::40bade86-fa4b-47cd-9321-b965c9a98452" providerId="AD" clId="Web-{ACCC59FE-48EC-8247-13AE-F64A28C9D2DD}" dt="2025-02-04T02:02:39.845" v="186" actId="20577"/>
        <pc:sldMkLst>
          <pc:docMk/>
          <pc:sldMk cId="4104563599" sldId="487"/>
        </pc:sldMkLst>
        <pc:spChg chg="mod">
          <ac:chgData name="THPI12A08227 中田一旗" userId="S::ths31350@ths.hal.ac.jp::40bade86-fa4b-47cd-9321-b965c9a98452" providerId="AD" clId="Web-{ACCC59FE-48EC-8247-13AE-F64A28C9D2DD}" dt="2025-02-04T02:02:39.845" v="186" actId="20577"/>
          <ac:spMkLst>
            <pc:docMk/>
            <pc:sldMk cId="4104563599" sldId="487"/>
            <ac:spMk id="4" creationId="{F55092CD-34D7-5BC4-5197-DB372F8FCBC9}"/>
          </ac:spMkLst>
        </pc:spChg>
        <pc:spChg chg="mod">
          <ac:chgData name="THPI12A08227 中田一旗" userId="S::ths31350@ths.hal.ac.jp::40bade86-fa4b-47cd-9321-b965c9a98452" providerId="AD" clId="Web-{ACCC59FE-48EC-8247-13AE-F64A28C9D2DD}" dt="2025-02-04T00:54:09.962" v="38" actId="20577"/>
          <ac:spMkLst>
            <pc:docMk/>
            <pc:sldMk cId="4104563599" sldId="487"/>
            <ac:spMk id="6" creationId="{BAEBB1EC-87C4-A349-17BA-D0598434ADB4}"/>
          </ac:spMkLst>
        </pc:spChg>
      </pc:sldChg>
      <pc:sldChg chg="modSp add del">
        <pc:chgData name="THPI12A08227 中田一旗" userId="S::ths31350@ths.hal.ac.jp::40bade86-fa4b-47cd-9321-b965c9a98452" providerId="AD" clId="Web-{ACCC59FE-48EC-8247-13AE-F64A28C9D2DD}" dt="2025-02-04T01:47:20.403" v="156" actId="20577"/>
        <pc:sldMkLst>
          <pc:docMk/>
          <pc:sldMk cId="858789488" sldId="488"/>
        </pc:sldMkLst>
        <pc:spChg chg="mod">
          <ac:chgData name="THPI12A08227 中田一旗" userId="S::ths31350@ths.hal.ac.jp::40bade86-fa4b-47cd-9321-b965c9a98452" providerId="AD" clId="Web-{ACCC59FE-48EC-8247-13AE-F64A28C9D2DD}" dt="2025-02-04T01:47:20.403" v="156" actId="20577"/>
          <ac:spMkLst>
            <pc:docMk/>
            <pc:sldMk cId="858789488" sldId="488"/>
            <ac:spMk id="4" creationId="{7F3E62DA-312E-271F-683A-DC9198598C72}"/>
          </ac:spMkLst>
        </pc:spChg>
        <pc:spChg chg="mod">
          <ac:chgData name="THPI12A08227 中田一旗" userId="S::ths31350@ths.hal.ac.jp::40bade86-fa4b-47cd-9321-b965c9a98452" providerId="AD" clId="Web-{ACCC59FE-48EC-8247-13AE-F64A28C9D2DD}" dt="2025-02-04T00:56:12.824" v="52" actId="20577"/>
          <ac:spMkLst>
            <pc:docMk/>
            <pc:sldMk cId="858789488" sldId="488"/>
            <ac:spMk id="6" creationId="{BFF532EF-3B1F-DB1D-98C8-80C9898AAB1E}"/>
          </ac:spMkLst>
        </pc:spChg>
      </pc:sldChg>
      <pc:sldChg chg="modSp add del">
        <pc:chgData name="THPI12A08227 中田一旗" userId="S::ths31350@ths.hal.ac.jp::40bade86-fa4b-47cd-9321-b965c9a98452" providerId="AD" clId="Web-{ACCC59FE-48EC-8247-13AE-F64A28C9D2DD}" dt="2025-02-04T01:47:14.950" v="154" actId="20577"/>
        <pc:sldMkLst>
          <pc:docMk/>
          <pc:sldMk cId="3250695265" sldId="489"/>
        </pc:sldMkLst>
        <pc:spChg chg="mod">
          <ac:chgData name="THPI12A08227 中田一旗" userId="S::ths31350@ths.hal.ac.jp::40bade86-fa4b-47cd-9321-b965c9a98452" providerId="AD" clId="Web-{ACCC59FE-48EC-8247-13AE-F64A28C9D2DD}" dt="2025-02-04T01:47:14.950" v="154" actId="20577"/>
          <ac:spMkLst>
            <pc:docMk/>
            <pc:sldMk cId="3250695265" sldId="489"/>
            <ac:spMk id="4" creationId="{7AD92424-0F95-ECA6-8428-659D1E74472E}"/>
          </ac:spMkLst>
        </pc:spChg>
        <pc:spChg chg="mod">
          <ac:chgData name="THPI12A08227 中田一旗" userId="S::ths31350@ths.hal.ac.jp::40bade86-fa4b-47cd-9321-b965c9a98452" providerId="AD" clId="Web-{ACCC59FE-48EC-8247-13AE-F64A28C9D2DD}" dt="2025-02-04T00:56:17.496" v="53" actId="20577"/>
          <ac:spMkLst>
            <pc:docMk/>
            <pc:sldMk cId="3250695265" sldId="489"/>
            <ac:spMk id="6" creationId="{82BC0949-C04B-0E9B-D0A7-9E3184241E22}"/>
          </ac:spMkLst>
        </pc:spChg>
      </pc:sldChg>
      <pc:sldChg chg="modSp add del">
        <pc:chgData name="THPI12A08227 中田一旗" userId="S::ths31350@ths.hal.ac.jp::40bade86-fa4b-47cd-9321-b965c9a98452" providerId="AD" clId="Web-{ACCC59FE-48EC-8247-13AE-F64A28C9D2DD}" dt="2025-02-04T01:47:10.934" v="153" actId="20577"/>
        <pc:sldMkLst>
          <pc:docMk/>
          <pc:sldMk cId="1776682751" sldId="490"/>
        </pc:sldMkLst>
        <pc:spChg chg="mod">
          <ac:chgData name="THPI12A08227 中田一旗" userId="S::ths31350@ths.hal.ac.jp::40bade86-fa4b-47cd-9321-b965c9a98452" providerId="AD" clId="Web-{ACCC59FE-48EC-8247-13AE-F64A28C9D2DD}" dt="2025-02-04T01:47:10.934" v="153" actId="20577"/>
          <ac:spMkLst>
            <pc:docMk/>
            <pc:sldMk cId="1776682751" sldId="490"/>
            <ac:spMk id="4" creationId="{A998CD87-1EBA-7256-D218-7FF976F07BB8}"/>
          </ac:spMkLst>
        </pc:spChg>
        <pc:spChg chg="mod">
          <ac:chgData name="THPI12A08227 中田一旗" userId="S::ths31350@ths.hal.ac.jp::40bade86-fa4b-47cd-9321-b965c9a98452" providerId="AD" clId="Web-{ACCC59FE-48EC-8247-13AE-F64A28C9D2DD}" dt="2025-02-04T00:56:24.496" v="54" actId="20577"/>
          <ac:spMkLst>
            <pc:docMk/>
            <pc:sldMk cId="1776682751" sldId="490"/>
            <ac:spMk id="6" creationId="{B74DF6DD-29C9-E0D1-27ED-F575D4BD35CE}"/>
          </ac:spMkLst>
        </pc:spChg>
      </pc:sldChg>
      <pc:sldChg chg="modSp add del">
        <pc:chgData name="THPI12A08227 中田一旗" userId="S::ths31350@ths.hal.ac.jp::40bade86-fa4b-47cd-9321-b965c9a98452" providerId="AD" clId="Web-{ACCC59FE-48EC-8247-13AE-F64A28C9D2DD}" dt="2025-02-04T01:47:05.122" v="152" actId="20577"/>
        <pc:sldMkLst>
          <pc:docMk/>
          <pc:sldMk cId="3179501147" sldId="491"/>
        </pc:sldMkLst>
        <pc:spChg chg="mod">
          <ac:chgData name="THPI12A08227 中田一旗" userId="S::ths31350@ths.hal.ac.jp::40bade86-fa4b-47cd-9321-b965c9a98452" providerId="AD" clId="Web-{ACCC59FE-48EC-8247-13AE-F64A28C9D2DD}" dt="2025-02-04T01:47:05.122" v="152" actId="20577"/>
          <ac:spMkLst>
            <pc:docMk/>
            <pc:sldMk cId="3179501147" sldId="491"/>
            <ac:spMk id="4" creationId="{095C6F13-10E3-5AD4-F107-B3028F165ED3}"/>
          </ac:spMkLst>
        </pc:spChg>
        <pc:spChg chg="mod">
          <ac:chgData name="THPI12A08227 中田一旗" userId="S::ths31350@ths.hal.ac.jp::40bade86-fa4b-47cd-9321-b965c9a98452" providerId="AD" clId="Web-{ACCC59FE-48EC-8247-13AE-F64A28C9D2DD}" dt="2025-02-04T00:56:27.324" v="55" actId="20577"/>
          <ac:spMkLst>
            <pc:docMk/>
            <pc:sldMk cId="3179501147" sldId="491"/>
            <ac:spMk id="9" creationId="{6E0504C8-C6A7-0EDB-D1FE-35F390FD4D9F}"/>
          </ac:spMkLst>
        </pc:spChg>
      </pc:sldChg>
      <pc:sldChg chg="addSp delSp modSp add replId">
        <pc:chgData name="THPI12A08227 中田一旗" userId="S::ths31350@ths.hal.ac.jp::40bade86-fa4b-47cd-9321-b965c9a98452" providerId="AD" clId="Web-{ACCC59FE-48EC-8247-13AE-F64A28C9D2DD}" dt="2025-02-04T01:46:59.559" v="151" actId="20577"/>
        <pc:sldMkLst>
          <pc:docMk/>
          <pc:sldMk cId="2057839745" sldId="492"/>
        </pc:sldMkLst>
        <pc:spChg chg="mod">
          <ac:chgData name="THPI12A08227 中田一旗" userId="S::ths31350@ths.hal.ac.jp::40bade86-fa4b-47cd-9321-b965c9a98452" providerId="AD" clId="Web-{ACCC59FE-48EC-8247-13AE-F64A28C9D2DD}" dt="2025-02-04T01:46:59.559" v="151" actId="20577"/>
          <ac:spMkLst>
            <pc:docMk/>
            <pc:sldMk cId="2057839745" sldId="492"/>
            <ac:spMk id="4" creationId="{6A559893-F500-851A-3527-82D746B802A8}"/>
          </ac:spMkLst>
        </pc:spChg>
        <pc:picChg chg="del">
          <ac:chgData name="THPI12A08227 中田一旗" userId="S::ths31350@ths.hal.ac.jp::40bade86-fa4b-47cd-9321-b965c9a98452" providerId="AD" clId="Web-{ACCC59FE-48EC-8247-13AE-F64A28C9D2DD}" dt="2025-02-04T01:01:23.378" v="66"/>
          <ac:picMkLst>
            <pc:docMk/>
            <pc:sldMk cId="2057839745" sldId="492"/>
            <ac:picMk id="2" creationId="{45A85522-8F96-055D-9C0F-D2161204B5C7}"/>
          </ac:picMkLst>
        </pc:picChg>
        <pc:picChg chg="add mod">
          <ac:chgData name="THPI12A08227 中田一旗" userId="S::ths31350@ths.hal.ac.jp::40bade86-fa4b-47cd-9321-b965c9a98452" providerId="AD" clId="Web-{ACCC59FE-48EC-8247-13AE-F64A28C9D2DD}" dt="2025-02-04T01:03:03.521" v="73" actId="14100"/>
          <ac:picMkLst>
            <pc:docMk/>
            <pc:sldMk cId="2057839745" sldId="492"/>
            <ac:picMk id="3" creationId="{5A7A2089-1736-2396-5599-58F8CB123EFE}"/>
          </ac:picMkLst>
        </pc:picChg>
      </pc:sldChg>
      <pc:sldChg chg="addSp delSp modSp add replId">
        <pc:chgData name="THPI12A08227 中田一旗" userId="S::ths31350@ths.hal.ac.jp::40bade86-fa4b-47cd-9321-b965c9a98452" providerId="AD" clId="Web-{ACCC59FE-48EC-8247-13AE-F64A28C9D2DD}" dt="2025-02-04T02:46:31.230" v="505"/>
        <pc:sldMkLst>
          <pc:docMk/>
          <pc:sldMk cId="9717929" sldId="493"/>
        </pc:sldMkLst>
        <pc:spChg chg="add del mod">
          <ac:chgData name="THPI12A08227 中田一旗" userId="S::ths31350@ths.hal.ac.jp::40bade86-fa4b-47cd-9321-b965c9a98452" providerId="AD" clId="Web-{ACCC59FE-48EC-8247-13AE-F64A28C9D2DD}" dt="2025-02-04T02:46:30.933" v="504"/>
          <ac:spMkLst>
            <pc:docMk/>
            <pc:sldMk cId="9717929" sldId="493"/>
            <ac:spMk id="3" creationId="{14CFEECB-B429-31AC-72C0-24F9F6A96AEB}"/>
          </ac:spMkLst>
        </pc:spChg>
        <pc:spChg chg="mod">
          <ac:chgData name="THPI12A08227 中田一旗" userId="S::ths31350@ths.hal.ac.jp::40bade86-fa4b-47cd-9321-b965c9a98452" providerId="AD" clId="Web-{ACCC59FE-48EC-8247-13AE-F64A28C9D2DD}" dt="2025-02-04T02:44:49.462" v="477" actId="20577"/>
          <ac:spMkLst>
            <pc:docMk/>
            <pc:sldMk cId="9717929" sldId="493"/>
            <ac:spMk id="4" creationId="{7F8FE87C-90F1-0B3B-FC57-6E3D8F089A4D}"/>
          </ac:spMkLst>
        </pc:spChg>
        <pc:spChg chg="del mod">
          <ac:chgData name="THPI12A08227 中田一旗" userId="S::ths31350@ths.hal.ac.jp::40bade86-fa4b-47cd-9321-b965c9a98452" providerId="AD" clId="Web-{ACCC59FE-48EC-8247-13AE-F64A28C9D2DD}" dt="2025-02-04T02:39:51.284" v="434"/>
          <ac:spMkLst>
            <pc:docMk/>
            <pc:sldMk cId="9717929" sldId="493"/>
            <ac:spMk id="6" creationId="{3C4FAD55-7BE3-E80A-703B-4B1AA281E433}"/>
          </ac:spMkLst>
        </pc:spChg>
        <pc:spChg chg="mod">
          <ac:chgData name="THPI12A08227 中田一旗" userId="S::ths31350@ths.hal.ac.jp::40bade86-fa4b-47cd-9321-b965c9a98452" providerId="AD" clId="Web-{ACCC59FE-48EC-8247-13AE-F64A28C9D2DD}" dt="2025-02-04T02:16:42.801" v="283" actId="20577"/>
          <ac:spMkLst>
            <pc:docMk/>
            <pc:sldMk cId="9717929" sldId="493"/>
            <ac:spMk id="9" creationId="{9CE31428-0C28-16F2-5C3D-B939AE1F02DA}"/>
          </ac:spMkLst>
        </pc:spChg>
        <pc:spChg chg="add">
          <ac:chgData name="THPI12A08227 中田一旗" userId="S::ths31350@ths.hal.ac.jp::40bade86-fa4b-47cd-9321-b965c9a98452" providerId="AD" clId="Web-{ACCC59FE-48EC-8247-13AE-F64A28C9D2DD}" dt="2025-02-04T02:46:31.230" v="505"/>
          <ac:spMkLst>
            <pc:docMk/>
            <pc:sldMk cId="9717929" sldId="493"/>
            <ac:spMk id="10" creationId="{6D6406E3-715B-BC0E-0A8A-3BC8069F7A63}"/>
          </ac:spMkLst>
        </pc:spChg>
      </pc:sldChg>
      <pc:sldChg chg="addSp delSp modSp add replId">
        <pc:chgData name="THPI12A08227 中田一旗" userId="S::ths31350@ths.hal.ac.jp::40bade86-fa4b-47cd-9321-b965c9a98452" providerId="AD" clId="Web-{ACCC59FE-48EC-8247-13AE-F64A28C9D2DD}" dt="2025-02-04T02:46:35.245" v="507"/>
        <pc:sldMkLst>
          <pc:docMk/>
          <pc:sldMk cId="3751657258" sldId="494"/>
        </pc:sldMkLst>
        <pc:spChg chg="add del mod">
          <ac:chgData name="THPI12A08227 中田一旗" userId="S::ths31350@ths.hal.ac.jp::40bade86-fa4b-47cd-9321-b965c9a98452" providerId="AD" clId="Web-{ACCC59FE-48EC-8247-13AE-F64A28C9D2DD}" dt="2025-02-04T02:46:34.933" v="506"/>
          <ac:spMkLst>
            <pc:docMk/>
            <pc:sldMk cId="3751657258" sldId="494"/>
            <ac:spMk id="3" creationId="{C397FC3E-172D-E88F-36ED-A4A24A5DD0F5}"/>
          </ac:spMkLst>
        </pc:spChg>
        <pc:spChg chg="mod">
          <ac:chgData name="THPI12A08227 中田一旗" userId="S::ths31350@ths.hal.ac.jp::40bade86-fa4b-47cd-9321-b965c9a98452" providerId="AD" clId="Web-{ACCC59FE-48EC-8247-13AE-F64A28C9D2DD}" dt="2025-02-04T02:44:52.384" v="478" actId="20577"/>
          <ac:spMkLst>
            <pc:docMk/>
            <pc:sldMk cId="3751657258" sldId="494"/>
            <ac:spMk id="4" creationId="{F61BA2E4-4E26-3F2C-34B3-5A10B0EEED40}"/>
          </ac:spMkLst>
        </pc:spChg>
        <pc:spChg chg="del mod">
          <ac:chgData name="THPI12A08227 中田一旗" userId="S::ths31350@ths.hal.ac.jp::40bade86-fa4b-47cd-9321-b965c9a98452" providerId="AD" clId="Web-{ACCC59FE-48EC-8247-13AE-F64A28C9D2DD}" dt="2025-02-04T02:39:55.190" v="436"/>
          <ac:spMkLst>
            <pc:docMk/>
            <pc:sldMk cId="3751657258" sldId="494"/>
            <ac:spMk id="6" creationId="{2A25D872-B50D-819A-092E-45FCFC8EAAB2}"/>
          </ac:spMkLst>
        </pc:spChg>
        <pc:spChg chg="mod">
          <ac:chgData name="THPI12A08227 中田一旗" userId="S::ths31350@ths.hal.ac.jp::40bade86-fa4b-47cd-9321-b965c9a98452" providerId="AD" clId="Web-{ACCC59FE-48EC-8247-13AE-F64A28C9D2DD}" dt="2025-02-04T02:16:53.832" v="285" actId="20577"/>
          <ac:spMkLst>
            <pc:docMk/>
            <pc:sldMk cId="3751657258" sldId="494"/>
            <ac:spMk id="9" creationId="{DBBD9C98-C049-F4A9-E3E4-05529BA28A7F}"/>
          </ac:spMkLst>
        </pc:spChg>
        <pc:spChg chg="add">
          <ac:chgData name="THPI12A08227 中田一旗" userId="S::ths31350@ths.hal.ac.jp::40bade86-fa4b-47cd-9321-b965c9a98452" providerId="AD" clId="Web-{ACCC59FE-48EC-8247-13AE-F64A28C9D2DD}" dt="2025-02-04T02:46:35.245" v="507"/>
          <ac:spMkLst>
            <pc:docMk/>
            <pc:sldMk cId="3751657258" sldId="494"/>
            <ac:spMk id="10" creationId="{569E5671-C6DC-4BF3-8A50-A2B77E37C06F}"/>
          </ac:spMkLst>
        </pc:spChg>
      </pc:sldChg>
      <pc:sldChg chg="addSp delSp modSp add replId">
        <pc:chgData name="THPI12A08227 中田一旗" userId="S::ths31350@ths.hal.ac.jp::40bade86-fa4b-47cd-9321-b965c9a98452" providerId="AD" clId="Web-{ACCC59FE-48EC-8247-13AE-F64A28C9D2DD}" dt="2025-02-04T02:46:38.761" v="509"/>
        <pc:sldMkLst>
          <pc:docMk/>
          <pc:sldMk cId="1789471541" sldId="495"/>
        </pc:sldMkLst>
        <pc:spChg chg="add del mod">
          <ac:chgData name="THPI12A08227 中田一旗" userId="S::ths31350@ths.hal.ac.jp::40bade86-fa4b-47cd-9321-b965c9a98452" providerId="AD" clId="Web-{ACCC59FE-48EC-8247-13AE-F64A28C9D2DD}" dt="2025-02-04T02:46:38.449" v="508"/>
          <ac:spMkLst>
            <pc:docMk/>
            <pc:sldMk cId="1789471541" sldId="495"/>
            <ac:spMk id="3" creationId="{B7003F6A-7D26-FE10-1905-B1D85EBD28B2}"/>
          </ac:spMkLst>
        </pc:spChg>
        <pc:spChg chg="mod">
          <ac:chgData name="THPI12A08227 中田一旗" userId="S::ths31350@ths.hal.ac.jp::40bade86-fa4b-47cd-9321-b965c9a98452" providerId="AD" clId="Web-{ACCC59FE-48EC-8247-13AE-F64A28C9D2DD}" dt="2025-02-04T02:44:55.103" v="479" actId="20577"/>
          <ac:spMkLst>
            <pc:docMk/>
            <pc:sldMk cId="1789471541" sldId="495"/>
            <ac:spMk id="4" creationId="{48F72939-21AE-FAA9-E6C3-1EE061EA1962}"/>
          </ac:spMkLst>
        </pc:spChg>
        <pc:spChg chg="del mod">
          <ac:chgData name="THPI12A08227 中田一旗" userId="S::ths31350@ths.hal.ac.jp::40bade86-fa4b-47cd-9321-b965c9a98452" providerId="AD" clId="Web-{ACCC59FE-48EC-8247-13AE-F64A28C9D2DD}" dt="2025-02-04T02:40:00.784" v="438"/>
          <ac:spMkLst>
            <pc:docMk/>
            <pc:sldMk cId="1789471541" sldId="495"/>
            <ac:spMk id="6" creationId="{955B2987-B686-38BC-4FC2-68F5AD3C199C}"/>
          </ac:spMkLst>
        </pc:spChg>
        <pc:spChg chg="mod">
          <ac:chgData name="THPI12A08227 中田一旗" userId="S::ths31350@ths.hal.ac.jp::40bade86-fa4b-47cd-9321-b965c9a98452" providerId="AD" clId="Web-{ACCC59FE-48EC-8247-13AE-F64A28C9D2DD}" dt="2025-02-04T02:17:06.036" v="288" actId="20577"/>
          <ac:spMkLst>
            <pc:docMk/>
            <pc:sldMk cId="1789471541" sldId="495"/>
            <ac:spMk id="9" creationId="{E5EA143B-1E59-B8E7-7A38-E3A272157D4C}"/>
          </ac:spMkLst>
        </pc:spChg>
        <pc:spChg chg="add">
          <ac:chgData name="THPI12A08227 中田一旗" userId="S::ths31350@ths.hal.ac.jp::40bade86-fa4b-47cd-9321-b965c9a98452" providerId="AD" clId="Web-{ACCC59FE-48EC-8247-13AE-F64A28C9D2DD}" dt="2025-02-04T02:46:38.761" v="509"/>
          <ac:spMkLst>
            <pc:docMk/>
            <pc:sldMk cId="1789471541" sldId="495"/>
            <ac:spMk id="10" creationId="{EA460B9F-A456-47F9-EAE2-EFF8B1EBB759}"/>
          </ac:spMkLst>
        </pc:spChg>
      </pc:sldChg>
      <pc:sldChg chg="addSp delSp modSp add replId">
        <pc:chgData name="THPI12A08227 中田一旗" userId="S::ths31350@ths.hal.ac.jp::40bade86-fa4b-47cd-9321-b965c9a98452" providerId="AD" clId="Web-{ACCC59FE-48EC-8247-13AE-F64A28C9D2DD}" dt="2025-02-04T02:46:42.261" v="511"/>
        <pc:sldMkLst>
          <pc:docMk/>
          <pc:sldMk cId="523556664" sldId="496"/>
        </pc:sldMkLst>
        <pc:spChg chg="add del mod">
          <ac:chgData name="THPI12A08227 中田一旗" userId="S::ths31350@ths.hal.ac.jp::40bade86-fa4b-47cd-9321-b965c9a98452" providerId="AD" clId="Web-{ACCC59FE-48EC-8247-13AE-F64A28C9D2DD}" dt="2025-02-04T02:46:41.933" v="510"/>
          <ac:spMkLst>
            <pc:docMk/>
            <pc:sldMk cId="523556664" sldId="496"/>
            <ac:spMk id="3" creationId="{72B753E6-6EA9-B62A-5EC6-DFF318ABED1C}"/>
          </ac:spMkLst>
        </pc:spChg>
        <pc:spChg chg="mod">
          <ac:chgData name="THPI12A08227 中田一旗" userId="S::ths31350@ths.hal.ac.jp::40bade86-fa4b-47cd-9321-b965c9a98452" providerId="AD" clId="Web-{ACCC59FE-48EC-8247-13AE-F64A28C9D2DD}" dt="2025-02-04T02:44:57.775" v="480" actId="20577"/>
          <ac:spMkLst>
            <pc:docMk/>
            <pc:sldMk cId="523556664" sldId="496"/>
            <ac:spMk id="4" creationId="{880D7BD5-A73D-0769-97FF-62EB4C43AAC0}"/>
          </ac:spMkLst>
        </pc:spChg>
        <pc:spChg chg="del mod">
          <ac:chgData name="THPI12A08227 中田一旗" userId="S::ths31350@ths.hal.ac.jp::40bade86-fa4b-47cd-9321-b965c9a98452" providerId="AD" clId="Web-{ACCC59FE-48EC-8247-13AE-F64A28C9D2DD}" dt="2025-02-04T02:40:07.050" v="440"/>
          <ac:spMkLst>
            <pc:docMk/>
            <pc:sldMk cId="523556664" sldId="496"/>
            <ac:spMk id="6" creationId="{39F1F696-3474-C9A1-0B3D-F7447ED2435E}"/>
          </ac:spMkLst>
        </pc:spChg>
        <pc:spChg chg="mod">
          <ac:chgData name="THPI12A08227 中田一旗" userId="S::ths31350@ths.hal.ac.jp::40bade86-fa4b-47cd-9321-b965c9a98452" providerId="AD" clId="Web-{ACCC59FE-48EC-8247-13AE-F64A28C9D2DD}" dt="2025-02-04T02:17:27.224" v="291" actId="20577"/>
          <ac:spMkLst>
            <pc:docMk/>
            <pc:sldMk cId="523556664" sldId="496"/>
            <ac:spMk id="9" creationId="{51BB6CFE-A346-B683-B89C-0F339D552CE5}"/>
          </ac:spMkLst>
        </pc:spChg>
        <pc:spChg chg="add">
          <ac:chgData name="THPI12A08227 中田一旗" userId="S::ths31350@ths.hal.ac.jp::40bade86-fa4b-47cd-9321-b965c9a98452" providerId="AD" clId="Web-{ACCC59FE-48EC-8247-13AE-F64A28C9D2DD}" dt="2025-02-04T02:46:42.261" v="511"/>
          <ac:spMkLst>
            <pc:docMk/>
            <pc:sldMk cId="523556664" sldId="496"/>
            <ac:spMk id="10" creationId="{72267D1F-4665-6070-2A49-578089958BA2}"/>
          </ac:spMkLst>
        </pc:spChg>
      </pc:sldChg>
      <pc:sldChg chg="addSp delSp modSp add replId">
        <pc:chgData name="THPI12A08227 中田一旗" userId="S::ths31350@ths.hal.ac.jp::40bade86-fa4b-47cd-9321-b965c9a98452" providerId="AD" clId="Web-{ACCC59FE-48EC-8247-13AE-F64A28C9D2DD}" dt="2025-02-04T02:46:45.886" v="513"/>
        <pc:sldMkLst>
          <pc:docMk/>
          <pc:sldMk cId="3219698681" sldId="497"/>
        </pc:sldMkLst>
        <pc:spChg chg="add del mod">
          <ac:chgData name="THPI12A08227 中田一旗" userId="S::ths31350@ths.hal.ac.jp::40bade86-fa4b-47cd-9321-b965c9a98452" providerId="AD" clId="Web-{ACCC59FE-48EC-8247-13AE-F64A28C9D2DD}" dt="2025-02-04T02:46:45.542" v="512"/>
          <ac:spMkLst>
            <pc:docMk/>
            <pc:sldMk cId="3219698681" sldId="497"/>
            <ac:spMk id="3" creationId="{CEA79FAE-F217-360D-038D-22ACE59CCF64}"/>
          </ac:spMkLst>
        </pc:spChg>
        <pc:spChg chg="mod">
          <ac:chgData name="THPI12A08227 中田一旗" userId="S::ths31350@ths.hal.ac.jp::40bade86-fa4b-47cd-9321-b965c9a98452" providerId="AD" clId="Web-{ACCC59FE-48EC-8247-13AE-F64A28C9D2DD}" dt="2025-02-04T02:45:00.431" v="481" actId="20577"/>
          <ac:spMkLst>
            <pc:docMk/>
            <pc:sldMk cId="3219698681" sldId="497"/>
            <ac:spMk id="4" creationId="{47355A99-5342-C58E-FBCD-0EA33BA40B72}"/>
          </ac:spMkLst>
        </pc:spChg>
        <pc:spChg chg="del mod">
          <ac:chgData name="THPI12A08227 中田一旗" userId="S::ths31350@ths.hal.ac.jp::40bade86-fa4b-47cd-9321-b965c9a98452" providerId="AD" clId="Web-{ACCC59FE-48EC-8247-13AE-F64A28C9D2DD}" dt="2025-02-04T02:40:12.315" v="442"/>
          <ac:spMkLst>
            <pc:docMk/>
            <pc:sldMk cId="3219698681" sldId="497"/>
            <ac:spMk id="6" creationId="{72709F81-815D-D55B-6E1F-70C9C4F9E5BC}"/>
          </ac:spMkLst>
        </pc:spChg>
        <pc:spChg chg="mod">
          <ac:chgData name="THPI12A08227 中田一旗" userId="S::ths31350@ths.hal.ac.jp::40bade86-fa4b-47cd-9321-b965c9a98452" providerId="AD" clId="Web-{ACCC59FE-48EC-8247-13AE-F64A28C9D2DD}" dt="2025-02-04T02:19:23.960" v="295" actId="20577"/>
          <ac:spMkLst>
            <pc:docMk/>
            <pc:sldMk cId="3219698681" sldId="497"/>
            <ac:spMk id="9" creationId="{91B0EA71-15F9-576F-F4D6-83CF357B12CE}"/>
          </ac:spMkLst>
        </pc:spChg>
        <pc:spChg chg="add">
          <ac:chgData name="THPI12A08227 中田一旗" userId="S::ths31350@ths.hal.ac.jp::40bade86-fa4b-47cd-9321-b965c9a98452" providerId="AD" clId="Web-{ACCC59FE-48EC-8247-13AE-F64A28C9D2DD}" dt="2025-02-04T02:46:45.886" v="513"/>
          <ac:spMkLst>
            <pc:docMk/>
            <pc:sldMk cId="3219698681" sldId="497"/>
            <ac:spMk id="10" creationId="{B9D1FDA9-4899-A5DF-5EE2-BC7C48F1E99C}"/>
          </ac:spMkLst>
        </pc:spChg>
      </pc:sldChg>
      <pc:sldChg chg="modSp add del replId">
        <pc:chgData name="THPI12A08227 中田一旗" userId="S::ths31350@ths.hal.ac.jp::40bade86-fa4b-47cd-9321-b965c9a98452" providerId="AD" clId="Web-{ACCC59FE-48EC-8247-13AE-F64A28C9D2DD}" dt="2025-02-04T03:13:51.530" v="647"/>
        <pc:sldMkLst>
          <pc:docMk/>
          <pc:sldMk cId="450905809" sldId="498"/>
        </pc:sldMkLst>
        <pc:spChg chg="mod">
          <ac:chgData name="THPI12A08227 中田一旗" userId="S::ths31350@ths.hal.ac.jp::40bade86-fa4b-47cd-9321-b965c9a98452" providerId="AD" clId="Web-{ACCC59FE-48EC-8247-13AE-F64A28C9D2DD}" dt="2025-02-04T02:27:07.674" v="336" actId="14100"/>
          <ac:spMkLst>
            <pc:docMk/>
            <pc:sldMk cId="450905809" sldId="498"/>
            <ac:spMk id="4" creationId="{B5B81B6E-9EC5-677D-5D01-39CC5A0B3DDC}"/>
          </ac:spMkLst>
        </pc:spChg>
        <pc:spChg chg="mod">
          <ac:chgData name="THPI12A08227 中田一旗" userId="S::ths31350@ths.hal.ac.jp::40bade86-fa4b-47cd-9321-b965c9a98452" providerId="AD" clId="Web-{ACCC59FE-48EC-8247-13AE-F64A28C9D2DD}" dt="2025-02-04T02:25:20.656" v="323" actId="20577"/>
          <ac:spMkLst>
            <pc:docMk/>
            <pc:sldMk cId="450905809" sldId="498"/>
            <ac:spMk id="6" creationId="{0303ECF7-0A89-DA67-C8C4-21692053E8C0}"/>
          </ac:spMkLst>
        </pc:spChg>
      </pc:sldChg>
      <pc:sldChg chg="modSp add del replId">
        <pc:chgData name="THPI12A08227 中田一旗" userId="S::ths31350@ths.hal.ac.jp::40bade86-fa4b-47cd-9321-b965c9a98452" providerId="AD" clId="Web-{ACCC59FE-48EC-8247-13AE-F64A28C9D2DD}" dt="2025-02-04T03:14:03.781" v="652"/>
        <pc:sldMkLst>
          <pc:docMk/>
          <pc:sldMk cId="2829545841" sldId="499"/>
        </pc:sldMkLst>
        <pc:spChg chg="mod">
          <ac:chgData name="THPI12A08227 中田一旗" userId="S::ths31350@ths.hal.ac.jp::40bade86-fa4b-47cd-9321-b965c9a98452" providerId="AD" clId="Web-{ACCC59FE-48EC-8247-13AE-F64A28C9D2DD}" dt="2025-02-04T02:27:18.127" v="338" actId="14100"/>
          <ac:spMkLst>
            <pc:docMk/>
            <pc:sldMk cId="2829545841" sldId="499"/>
            <ac:spMk id="4" creationId="{5FC2C438-55D1-390D-D37B-482CE876A78B}"/>
          </ac:spMkLst>
        </pc:spChg>
        <pc:spChg chg="mod">
          <ac:chgData name="THPI12A08227 中田一旗" userId="S::ths31350@ths.hal.ac.jp::40bade86-fa4b-47cd-9321-b965c9a98452" providerId="AD" clId="Web-{ACCC59FE-48EC-8247-13AE-F64A28C9D2DD}" dt="2025-02-04T02:28:21.659" v="347" actId="20577"/>
          <ac:spMkLst>
            <pc:docMk/>
            <pc:sldMk cId="2829545841" sldId="499"/>
            <ac:spMk id="6" creationId="{9BE08244-9987-A746-D275-4948AE19A49F}"/>
          </ac:spMkLst>
        </pc:spChg>
      </pc:sldChg>
      <pc:sldChg chg="modSp add del replId">
        <pc:chgData name="THPI12A08227 中田一旗" userId="S::ths31350@ths.hal.ac.jp::40bade86-fa4b-47cd-9321-b965c9a98452" providerId="AD" clId="Web-{ACCC59FE-48EC-8247-13AE-F64A28C9D2DD}" dt="2025-02-04T03:14:18.609" v="657"/>
        <pc:sldMkLst>
          <pc:docMk/>
          <pc:sldMk cId="57148637" sldId="500"/>
        </pc:sldMkLst>
        <pc:spChg chg="mod">
          <ac:chgData name="THPI12A08227 中田一旗" userId="S::ths31350@ths.hal.ac.jp::40bade86-fa4b-47cd-9321-b965c9a98452" providerId="AD" clId="Web-{ACCC59FE-48EC-8247-13AE-F64A28C9D2DD}" dt="2025-02-04T02:29:03.879" v="352" actId="20577"/>
          <ac:spMkLst>
            <pc:docMk/>
            <pc:sldMk cId="57148637" sldId="500"/>
            <ac:spMk id="4" creationId="{86FF8B23-3D4C-2640-F935-34EF75540001}"/>
          </ac:spMkLst>
        </pc:spChg>
        <pc:spChg chg="mod">
          <ac:chgData name="THPI12A08227 中田一旗" userId="S::ths31350@ths.hal.ac.jp::40bade86-fa4b-47cd-9321-b965c9a98452" providerId="AD" clId="Web-{ACCC59FE-48EC-8247-13AE-F64A28C9D2DD}" dt="2025-02-04T02:30:45.506" v="365" actId="20577"/>
          <ac:spMkLst>
            <pc:docMk/>
            <pc:sldMk cId="57148637" sldId="500"/>
            <ac:spMk id="6" creationId="{7CB4B164-B636-D0F3-762A-74795CCB019A}"/>
          </ac:spMkLst>
        </pc:spChg>
      </pc:sldChg>
      <pc:sldChg chg="addSp delSp add replId">
        <pc:chgData name="THPI12A08227 中田一旗" userId="S::ths31350@ths.hal.ac.jp::40bade86-fa4b-47cd-9321-b965c9a98452" providerId="AD" clId="Web-{ACCC59FE-48EC-8247-13AE-F64A28C9D2DD}" dt="2025-02-04T03:11:16.230" v="595"/>
        <pc:sldMkLst>
          <pc:docMk/>
          <pc:sldMk cId="542674218" sldId="501"/>
        </pc:sldMkLst>
        <pc:spChg chg="del">
          <ac:chgData name="THPI12A08227 中田一旗" userId="S::ths31350@ths.hal.ac.jp::40bade86-fa4b-47cd-9321-b965c9a98452" providerId="AD" clId="Web-{ACCC59FE-48EC-8247-13AE-F64A28C9D2DD}" dt="2025-02-04T03:11:14.074" v="590"/>
          <ac:spMkLst>
            <pc:docMk/>
            <pc:sldMk cId="542674218" sldId="501"/>
            <ac:spMk id="2" creationId="{C7372E4A-9389-3FDB-8C7F-66436391A7F0}"/>
          </ac:spMkLst>
        </pc:spChg>
        <pc:spChg chg="del">
          <ac:chgData name="THPI12A08227 中田一旗" userId="S::ths31350@ths.hal.ac.jp::40bade86-fa4b-47cd-9321-b965c9a98452" providerId="AD" clId="Web-{ACCC59FE-48EC-8247-13AE-F64A28C9D2DD}" dt="2025-02-04T03:11:14.074" v="589"/>
          <ac:spMkLst>
            <pc:docMk/>
            <pc:sldMk cId="542674218" sldId="501"/>
            <ac:spMk id="4" creationId="{C3B28DB2-1AF0-F305-8821-F05838C33F60}"/>
          </ac:spMkLst>
        </pc:spChg>
        <pc:spChg chg="add del">
          <ac:chgData name="THPI12A08227 中田一旗" userId="S::ths31350@ths.hal.ac.jp::40bade86-fa4b-47cd-9321-b965c9a98452" providerId="AD" clId="Web-{ACCC59FE-48EC-8247-13AE-F64A28C9D2DD}" dt="2025-02-04T03:11:11.824" v="587"/>
          <ac:spMkLst>
            <pc:docMk/>
            <pc:sldMk cId="542674218" sldId="501"/>
            <ac:spMk id="5" creationId="{A7C2AE41-4CCE-E168-F1E8-79B4585C259B}"/>
          </ac:spMkLst>
        </pc:spChg>
        <pc:spChg chg="del">
          <ac:chgData name="THPI12A08227 中田一旗" userId="S::ths31350@ths.hal.ac.jp::40bade86-fa4b-47cd-9321-b965c9a98452" providerId="AD" clId="Web-{ACCC59FE-48EC-8247-13AE-F64A28C9D2DD}" dt="2025-02-04T03:11:14.074" v="591"/>
          <ac:spMkLst>
            <pc:docMk/>
            <pc:sldMk cId="542674218" sldId="501"/>
            <ac:spMk id="8" creationId="{062C9064-B07B-FB45-C720-7910D2D1CF3F}"/>
          </ac:spMkLst>
        </pc:spChg>
        <pc:spChg chg="add del">
          <ac:chgData name="THPI12A08227 中田一旗" userId="S::ths31350@ths.hal.ac.jp::40bade86-fa4b-47cd-9321-b965c9a98452" providerId="AD" clId="Web-{ACCC59FE-48EC-8247-13AE-F64A28C9D2DD}" dt="2025-02-04T03:11:11.824" v="586"/>
          <ac:spMkLst>
            <pc:docMk/>
            <pc:sldMk cId="542674218" sldId="501"/>
            <ac:spMk id="9" creationId="{3A8BCE2A-4947-DE65-A63E-9A0C0F15DFFE}"/>
          </ac:spMkLst>
        </pc:spChg>
        <pc:spChg chg="add del">
          <ac:chgData name="THPI12A08227 中田一旗" userId="S::ths31350@ths.hal.ac.jp::40bade86-fa4b-47cd-9321-b965c9a98452" providerId="AD" clId="Web-{ACCC59FE-48EC-8247-13AE-F64A28C9D2DD}" dt="2025-02-04T03:11:11.824" v="584"/>
          <ac:spMkLst>
            <pc:docMk/>
            <pc:sldMk cId="542674218" sldId="501"/>
            <ac:spMk id="13" creationId="{1251F1DE-44E9-D51B-E15F-78387B8E9A38}"/>
          </ac:spMkLst>
        </pc:spChg>
        <pc:spChg chg="add">
          <ac:chgData name="THPI12A08227 中田一旗" userId="S::ths31350@ths.hal.ac.jp::40bade86-fa4b-47cd-9321-b965c9a98452" providerId="AD" clId="Web-{ACCC59FE-48EC-8247-13AE-F64A28C9D2DD}" dt="2025-02-04T03:11:16.168" v="592"/>
          <ac:spMkLst>
            <pc:docMk/>
            <pc:sldMk cId="542674218" sldId="501"/>
            <ac:spMk id="15" creationId="{D3035007-27B5-0F7E-9AB3-A4B2C1E10DB4}"/>
          </ac:spMkLst>
        </pc:spChg>
        <pc:spChg chg="add">
          <ac:chgData name="THPI12A08227 中田一旗" userId="S::ths31350@ths.hal.ac.jp::40bade86-fa4b-47cd-9321-b965c9a98452" providerId="AD" clId="Web-{ACCC59FE-48EC-8247-13AE-F64A28C9D2DD}" dt="2025-02-04T03:11:16.168" v="593"/>
          <ac:spMkLst>
            <pc:docMk/>
            <pc:sldMk cId="542674218" sldId="501"/>
            <ac:spMk id="17" creationId="{3AAA23E7-5DAC-DCDC-6B1A-D7599678FFAE}"/>
          </ac:spMkLst>
        </pc:spChg>
        <pc:spChg chg="add">
          <ac:chgData name="THPI12A08227 中田一旗" userId="S::ths31350@ths.hal.ac.jp::40bade86-fa4b-47cd-9321-b965c9a98452" providerId="AD" clId="Web-{ACCC59FE-48EC-8247-13AE-F64A28C9D2DD}" dt="2025-02-04T03:11:16.230" v="595"/>
          <ac:spMkLst>
            <pc:docMk/>
            <pc:sldMk cId="542674218" sldId="501"/>
            <ac:spMk id="21" creationId="{5F09FDA7-E0A2-4DEB-6794-02E7D38B6747}"/>
          </ac:spMkLst>
        </pc:spChg>
        <pc:picChg chg="del">
          <ac:chgData name="THPI12A08227 中田一旗" userId="S::ths31350@ths.hal.ac.jp::40bade86-fa4b-47cd-9321-b965c9a98452" providerId="AD" clId="Web-{ACCC59FE-48EC-8247-13AE-F64A28C9D2DD}" dt="2025-02-04T03:11:14.074" v="588"/>
          <ac:picMkLst>
            <pc:docMk/>
            <pc:sldMk cId="542674218" sldId="501"/>
            <ac:picMk id="6" creationId="{DC0FACBC-3524-A6C6-6653-B4945D361791}"/>
          </ac:picMkLst>
        </pc:picChg>
        <pc:picChg chg="add del">
          <ac:chgData name="THPI12A08227 中田一旗" userId="S::ths31350@ths.hal.ac.jp::40bade86-fa4b-47cd-9321-b965c9a98452" providerId="AD" clId="Web-{ACCC59FE-48EC-8247-13AE-F64A28C9D2DD}" dt="2025-02-04T03:11:11.824" v="585"/>
          <ac:picMkLst>
            <pc:docMk/>
            <pc:sldMk cId="542674218" sldId="501"/>
            <ac:picMk id="11" creationId="{1E79AEEE-86F9-E18F-B662-ECE45EF444F3}"/>
          </ac:picMkLst>
        </pc:picChg>
        <pc:picChg chg="add">
          <ac:chgData name="THPI12A08227 中田一旗" userId="S::ths31350@ths.hal.ac.jp::40bade86-fa4b-47cd-9321-b965c9a98452" providerId="AD" clId="Web-{ACCC59FE-48EC-8247-13AE-F64A28C9D2DD}" dt="2025-02-04T03:11:16.230" v="594"/>
          <ac:picMkLst>
            <pc:docMk/>
            <pc:sldMk cId="542674218" sldId="501"/>
            <ac:picMk id="19" creationId="{DAC6B8BA-604F-0480-8A6D-6823255393BE}"/>
          </ac:picMkLst>
        </pc:picChg>
      </pc:sldChg>
      <pc:sldChg chg="addSp delSp add replId">
        <pc:chgData name="THPI12A08227 中田一旗" userId="S::ths31350@ths.hal.ac.jp::40bade86-fa4b-47cd-9321-b965c9a98452" providerId="AD" clId="Web-{ACCC59FE-48EC-8247-13AE-F64A28C9D2DD}" dt="2025-02-04T03:11:48.012" v="613"/>
        <pc:sldMkLst>
          <pc:docMk/>
          <pc:sldMk cId="4013480540" sldId="502"/>
        </pc:sldMkLst>
        <pc:spChg chg="add del">
          <ac:chgData name="THPI12A08227 中田一旗" userId="S::ths31350@ths.hal.ac.jp::40bade86-fa4b-47cd-9321-b965c9a98452" providerId="AD" clId="Web-{ACCC59FE-48EC-8247-13AE-F64A28C9D2DD}" dt="2025-02-04T03:11:38.324" v="608"/>
          <ac:spMkLst>
            <pc:docMk/>
            <pc:sldMk cId="4013480540" sldId="502"/>
            <ac:spMk id="3" creationId="{571FA4EC-E41B-57FB-62E1-FBE2528AB6B5}"/>
          </ac:spMkLst>
        </pc:spChg>
        <pc:spChg chg="add del">
          <ac:chgData name="THPI12A08227 中田一旗" userId="S::ths31350@ths.hal.ac.jp::40bade86-fa4b-47cd-9321-b965c9a98452" providerId="AD" clId="Web-{ACCC59FE-48EC-8247-13AE-F64A28C9D2DD}" dt="2025-02-04T03:11:38.324" v="607"/>
          <ac:spMkLst>
            <pc:docMk/>
            <pc:sldMk cId="4013480540" sldId="502"/>
            <ac:spMk id="5" creationId="{6F9FBAF7-1A63-080F-017D-3A6BC4C6747E}"/>
          </ac:spMkLst>
        </pc:spChg>
        <pc:spChg chg="add del">
          <ac:chgData name="THPI12A08227 中田一旗" userId="S::ths31350@ths.hal.ac.jp::40bade86-fa4b-47cd-9321-b965c9a98452" providerId="AD" clId="Web-{ACCC59FE-48EC-8247-13AE-F64A28C9D2DD}" dt="2025-02-04T03:11:38.309" v="605"/>
          <ac:spMkLst>
            <pc:docMk/>
            <pc:sldMk cId="4013480540" sldId="502"/>
            <ac:spMk id="9" creationId="{869DB0D9-4F75-085F-BF5B-09AA21360C8D}"/>
          </ac:spMkLst>
        </pc:spChg>
        <pc:spChg chg="add">
          <ac:chgData name="THPI12A08227 中田一旗" userId="S::ths31350@ths.hal.ac.jp::40bade86-fa4b-47cd-9321-b965c9a98452" providerId="AD" clId="Web-{ACCC59FE-48EC-8247-13AE-F64A28C9D2DD}" dt="2025-02-04T03:11:47.856" v="610"/>
          <ac:spMkLst>
            <pc:docMk/>
            <pc:sldMk cId="4013480540" sldId="502"/>
            <ac:spMk id="11" creationId="{9B5376B7-B1A9-8EB9-9FC9-AEDB709493FE}"/>
          </ac:spMkLst>
        </pc:spChg>
        <pc:spChg chg="add">
          <ac:chgData name="THPI12A08227 中田一旗" userId="S::ths31350@ths.hal.ac.jp::40bade86-fa4b-47cd-9321-b965c9a98452" providerId="AD" clId="Web-{ACCC59FE-48EC-8247-13AE-F64A28C9D2DD}" dt="2025-02-04T03:11:47.887" v="611"/>
          <ac:spMkLst>
            <pc:docMk/>
            <pc:sldMk cId="4013480540" sldId="502"/>
            <ac:spMk id="13" creationId="{5A7D094A-5381-DD25-932B-1AA5663FEEC5}"/>
          </ac:spMkLst>
        </pc:spChg>
        <pc:spChg chg="del">
          <ac:chgData name="THPI12A08227 中田一旗" userId="S::ths31350@ths.hal.ac.jp::40bade86-fa4b-47cd-9321-b965c9a98452" providerId="AD" clId="Web-{ACCC59FE-48EC-8247-13AE-F64A28C9D2DD}" dt="2025-02-04T03:11:31.340" v="600"/>
          <ac:spMkLst>
            <pc:docMk/>
            <pc:sldMk cId="4013480540" sldId="502"/>
            <ac:spMk id="15" creationId="{C7C15D2B-72E1-7F8D-1CC3-E0C11DCA01B9}"/>
          </ac:spMkLst>
        </pc:spChg>
        <pc:spChg chg="del">
          <ac:chgData name="THPI12A08227 中田一旗" userId="S::ths31350@ths.hal.ac.jp::40bade86-fa4b-47cd-9321-b965c9a98452" providerId="AD" clId="Web-{ACCC59FE-48EC-8247-13AE-F64A28C9D2DD}" dt="2025-02-04T03:11:31.340" v="599"/>
          <ac:spMkLst>
            <pc:docMk/>
            <pc:sldMk cId="4013480540" sldId="502"/>
            <ac:spMk id="17" creationId="{DE33D9AD-664E-EC3E-5EAA-A3854E9E3FC5}"/>
          </ac:spMkLst>
        </pc:spChg>
        <pc:spChg chg="add">
          <ac:chgData name="THPI12A08227 中田一旗" userId="S::ths31350@ths.hal.ac.jp::40bade86-fa4b-47cd-9321-b965c9a98452" providerId="AD" clId="Web-{ACCC59FE-48EC-8247-13AE-F64A28C9D2DD}" dt="2025-02-04T03:11:48.012" v="613"/>
          <ac:spMkLst>
            <pc:docMk/>
            <pc:sldMk cId="4013480540" sldId="502"/>
            <ac:spMk id="20" creationId="{C09A0FCD-5317-07AD-7983-8782F9E09F2A}"/>
          </ac:spMkLst>
        </pc:spChg>
        <pc:spChg chg="del">
          <ac:chgData name="THPI12A08227 中田一旗" userId="S::ths31350@ths.hal.ac.jp::40bade86-fa4b-47cd-9321-b965c9a98452" providerId="AD" clId="Web-{ACCC59FE-48EC-8247-13AE-F64A28C9D2DD}" dt="2025-02-04T03:11:31.340" v="597"/>
          <ac:spMkLst>
            <pc:docMk/>
            <pc:sldMk cId="4013480540" sldId="502"/>
            <ac:spMk id="21" creationId="{B9FB92AD-1D55-B97A-210E-50E5F01F66FF}"/>
          </ac:spMkLst>
        </pc:spChg>
        <pc:picChg chg="add del">
          <ac:chgData name="THPI12A08227 中田一旗" userId="S::ths31350@ths.hal.ac.jp::40bade86-fa4b-47cd-9321-b965c9a98452" providerId="AD" clId="Web-{ACCC59FE-48EC-8247-13AE-F64A28C9D2DD}" dt="2025-02-04T03:11:38.324" v="606"/>
          <ac:picMkLst>
            <pc:docMk/>
            <pc:sldMk cId="4013480540" sldId="502"/>
            <ac:picMk id="7" creationId="{7C2355DC-11A0-B0AA-7093-5E36006BB160}"/>
          </ac:picMkLst>
        </pc:picChg>
        <pc:picChg chg="add">
          <ac:chgData name="THPI12A08227 中田一旗" userId="S::ths31350@ths.hal.ac.jp::40bade86-fa4b-47cd-9321-b965c9a98452" providerId="AD" clId="Web-{ACCC59FE-48EC-8247-13AE-F64A28C9D2DD}" dt="2025-02-04T03:11:48.012" v="612"/>
          <ac:picMkLst>
            <pc:docMk/>
            <pc:sldMk cId="4013480540" sldId="502"/>
            <ac:picMk id="16" creationId="{F60D6660-6633-E780-4818-5A3F9B1C04C7}"/>
          </ac:picMkLst>
        </pc:picChg>
        <pc:picChg chg="del">
          <ac:chgData name="THPI12A08227 中田一旗" userId="S::ths31350@ths.hal.ac.jp::40bade86-fa4b-47cd-9321-b965c9a98452" providerId="AD" clId="Web-{ACCC59FE-48EC-8247-13AE-F64A28C9D2DD}" dt="2025-02-04T03:11:31.340" v="598"/>
          <ac:picMkLst>
            <pc:docMk/>
            <pc:sldMk cId="4013480540" sldId="502"/>
            <ac:picMk id="19" creationId="{B56F4FED-EEE9-D9F3-0BD9-B30D99E4B3DA}"/>
          </ac:picMkLst>
        </pc:picChg>
      </pc:sldChg>
      <pc:sldChg chg="addSp delSp add replId">
        <pc:chgData name="THPI12A08227 中田一旗" userId="S::ths31350@ths.hal.ac.jp::40bade86-fa4b-47cd-9321-b965c9a98452" providerId="AD" clId="Web-{ACCC59FE-48EC-8247-13AE-F64A28C9D2DD}" dt="2025-02-04T03:12:26.028" v="624"/>
        <pc:sldMkLst>
          <pc:docMk/>
          <pc:sldMk cId="1803562712" sldId="503"/>
        </pc:sldMkLst>
        <pc:spChg chg="add">
          <ac:chgData name="THPI12A08227 中田一旗" userId="S::ths31350@ths.hal.ac.jp::40bade86-fa4b-47cd-9321-b965c9a98452" providerId="AD" clId="Web-{ACCC59FE-48EC-8247-13AE-F64A28C9D2DD}" dt="2025-02-04T03:12:25.950" v="621"/>
          <ac:spMkLst>
            <pc:docMk/>
            <pc:sldMk cId="1803562712" sldId="503"/>
            <ac:spMk id="3" creationId="{21993382-92EA-22ED-12BF-B91BDE104207}"/>
          </ac:spMkLst>
        </pc:spChg>
        <pc:spChg chg="add">
          <ac:chgData name="THPI12A08227 中田一旗" userId="S::ths31350@ths.hal.ac.jp::40bade86-fa4b-47cd-9321-b965c9a98452" providerId="AD" clId="Web-{ACCC59FE-48EC-8247-13AE-F64A28C9D2DD}" dt="2025-02-04T03:12:25.950" v="622"/>
          <ac:spMkLst>
            <pc:docMk/>
            <pc:sldMk cId="1803562712" sldId="503"/>
            <ac:spMk id="5" creationId="{28B82792-3E06-36B2-AF87-33EC6B7781B5}"/>
          </ac:spMkLst>
        </pc:spChg>
        <pc:spChg chg="add">
          <ac:chgData name="THPI12A08227 中田一旗" userId="S::ths31350@ths.hal.ac.jp::40bade86-fa4b-47cd-9321-b965c9a98452" providerId="AD" clId="Web-{ACCC59FE-48EC-8247-13AE-F64A28C9D2DD}" dt="2025-02-04T03:12:25.966" v="623"/>
          <ac:spMkLst>
            <pc:docMk/>
            <pc:sldMk cId="1803562712" sldId="503"/>
            <ac:spMk id="7" creationId="{0B454F7D-7DCE-2EFE-2A67-5102E9BF7CF7}"/>
          </ac:spMkLst>
        </pc:spChg>
        <pc:spChg chg="del">
          <ac:chgData name="THPI12A08227 中田一旗" userId="S::ths31350@ths.hal.ac.jp::40bade86-fa4b-47cd-9321-b965c9a98452" providerId="AD" clId="Web-{ACCC59FE-48EC-8247-13AE-F64A28C9D2DD}" dt="2025-02-04T03:12:12.513" v="619"/>
          <ac:spMkLst>
            <pc:docMk/>
            <pc:sldMk cId="1803562712" sldId="503"/>
            <ac:spMk id="11" creationId="{956ACD1A-BEA0-3762-F53A-266C6789F5AF}"/>
          </ac:spMkLst>
        </pc:spChg>
        <pc:spChg chg="del">
          <ac:chgData name="THPI12A08227 中田一旗" userId="S::ths31350@ths.hal.ac.jp::40bade86-fa4b-47cd-9321-b965c9a98452" providerId="AD" clId="Web-{ACCC59FE-48EC-8247-13AE-F64A28C9D2DD}" dt="2025-02-04T03:12:12.513" v="618"/>
          <ac:spMkLst>
            <pc:docMk/>
            <pc:sldMk cId="1803562712" sldId="503"/>
            <ac:spMk id="13" creationId="{07F4E514-FD8A-2080-3FA6-C0C14A0C1786}"/>
          </ac:spMkLst>
        </pc:spChg>
        <pc:spChg chg="del">
          <ac:chgData name="THPI12A08227 中田一旗" userId="S::ths31350@ths.hal.ac.jp::40bade86-fa4b-47cd-9321-b965c9a98452" providerId="AD" clId="Web-{ACCC59FE-48EC-8247-13AE-F64A28C9D2DD}" dt="2025-02-04T03:12:12.513" v="616"/>
          <ac:spMkLst>
            <pc:docMk/>
            <pc:sldMk cId="1803562712" sldId="503"/>
            <ac:spMk id="20" creationId="{951430CE-30D1-5DC1-F0EF-8083D60377D5}"/>
          </ac:spMkLst>
        </pc:spChg>
        <pc:picChg chg="add">
          <ac:chgData name="THPI12A08227 中田一旗" userId="S::ths31350@ths.hal.ac.jp::40bade86-fa4b-47cd-9321-b965c9a98452" providerId="AD" clId="Web-{ACCC59FE-48EC-8247-13AE-F64A28C9D2DD}" dt="2025-02-04T03:12:26.028" v="624"/>
          <ac:picMkLst>
            <pc:docMk/>
            <pc:sldMk cId="1803562712" sldId="503"/>
            <ac:picMk id="9" creationId="{3BE9F03F-8142-3791-337A-2E66E817E4DE}"/>
          </ac:picMkLst>
        </pc:picChg>
        <pc:picChg chg="del">
          <ac:chgData name="THPI12A08227 中田一旗" userId="S::ths31350@ths.hal.ac.jp::40bade86-fa4b-47cd-9321-b965c9a98452" providerId="AD" clId="Web-{ACCC59FE-48EC-8247-13AE-F64A28C9D2DD}" dt="2025-02-04T03:12:12.513" v="617"/>
          <ac:picMkLst>
            <pc:docMk/>
            <pc:sldMk cId="1803562712" sldId="503"/>
            <ac:picMk id="16" creationId="{3D50B63B-A27C-F85B-6B92-407EC43EDF25}"/>
          </ac:picMkLst>
        </pc:picChg>
      </pc:sldChg>
      <pc:sldChg chg="addSp add replId">
        <pc:chgData name="THPI12A08227 中田一旗" userId="S::ths31350@ths.hal.ac.jp::40bade86-fa4b-47cd-9321-b965c9a98452" providerId="AD" clId="Web-{ACCC59FE-48EC-8247-13AE-F64A28C9D2DD}" dt="2025-02-04T03:13:01.717" v="630"/>
        <pc:sldMkLst>
          <pc:docMk/>
          <pc:sldMk cId="1065835663" sldId="504"/>
        </pc:sldMkLst>
        <pc:spChg chg="add">
          <ac:chgData name="THPI12A08227 中田一旗" userId="S::ths31350@ths.hal.ac.jp::40bade86-fa4b-47cd-9321-b965c9a98452" providerId="AD" clId="Web-{ACCC59FE-48EC-8247-13AE-F64A28C9D2DD}" dt="2025-02-04T03:13:01.701" v="628"/>
          <ac:spMkLst>
            <pc:docMk/>
            <pc:sldMk cId="1065835663" sldId="504"/>
            <ac:spMk id="5" creationId="{F68739FD-ACBE-ACF0-5881-1C95FFD1855A}"/>
          </ac:spMkLst>
        </pc:spChg>
        <pc:spChg chg="add">
          <ac:chgData name="THPI12A08227 中田一旗" userId="S::ths31350@ths.hal.ac.jp::40bade86-fa4b-47cd-9321-b965c9a98452" providerId="AD" clId="Web-{ACCC59FE-48EC-8247-13AE-F64A28C9D2DD}" dt="2025-02-04T03:13:01.701" v="629"/>
          <ac:spMkLst>
            <pc:docMk/>
            <pc:sldMk cId="1065835663" sldId="504"/>
            <ac:spMk id="7" creationId="{87DF9F71-5835-46C4-8966-DF3A5B9D3D0E}"/>
          </ac:spMkLst>
        </pc:spChg>
        <pc:spChg chg="add">
          <ac:chgData name="THPI12A08227 中田一旗" userId="S::ths31350@ths.hal.ac.jp::40bade86-fa4b-47cd-9321-b965c9a98452" providerId="AD" clId="Web-{ACCC59FE-48EC-8247-13AE-F64A28C9D2DD}" dt="2025-02-04T03:13:01.717" v="630"/>
          <ac:spMkLst>
            <pc:docMk/>
            <pc:sldMk cId="1065835663" sldId="504"/>
            <ac:spMk id="9" creationId="{EB0ED506-E764-9545-EC2C-CE5D961F7818}"/>
          </ac:spMkLst>
        </pc:spChg>
        <pc:picChg chg="add">
          <ac:chgData name="THPI12A08227 中田一旗" userId="S::ths31350@ths.hal.ac.jp::40bade86-fa4b-47cd-9321-b965c9a98452" providerId="AD" clId="Web-{ACCC59FE-48EC-8247-13AE-F64A28C9D2DD}" dt="2025-02-04T03:13:01.686" v="627"/>
          <ac:picMkLst>
            <pc:docMk/>
            <pc:sldMk cId="1065835663" sldId="504"/>
            <ac:picMk id="3" creationId="{C2E31668-FC7E-B7CF-2C7F-F2B0A357BAD3}"/>
          </ac:picMkLst>
        </pc:picChg>
      </pc:sldChg>
      <pc:sldChg chg="addSp add replId">
        <pc:chgData name="THPI12A08227 中田一旗" userId="S::ths31350@ths.hal.ac.jp::40bade86-fa4b-47cd-9321-b965c9a98452" providerId="AD" clId="Web-{ACCC59FE-48EC-8247-13AE-F64A28C9D2DD}" dt="2025-02-04T03:13:16.780" v="636"/>
        <pc:sldMkLst>
          <pc:docMk/>
          <pc:sldMk cId="2737759765" sldId="505"/>
        </pc:sldMkLst>
        <pc:spChg chg="add">
          <ac:chgData name="THPI12A08227 中田一旗" userId="S::ths31350@ths.hal.ac.jp::40bade86-fa4b-47cd-9321-b965c9a98452" providerId="AD" clId="Web-{ACCC59FE-48EC-8247-13AE-F64A28C9D2DD}" dt="2025-02-04T03:13:16.717" v="633"/>
          <ac:spMkLst>
            <pc:docMk/>
            <pc:sldMk cId="2737759765" sldId="505"/>
            <ac:spMk id="3" creationId="{5CFE2343-54D5-591F-EABC-AD1E545C09AD}"/>
          </ac:spMkLst>
        </pc:spChg>
        <pc:spChg chg="add">
          <ac:chgData name="THPI12A08227 中田一旗" userId="S::ths31350@ths.hal.ac.jp::40bade86-fa4b-47cd-9321-b965c9a98452" providerId="AD" clId="Web-{ACCC59FE-48EC-8247-13AE-F64A28C9D2DD}" dt="2025-02-04T03:13:16.780" v="635"/>
          <ac:spMkLst>
            <pc:docMk/>
            <pc:sldMk cId="2737759765" sldId="505"/>
            <ac:spMk id="7" creationId="{CC810E06-6B01-35E7-8821-5A915F3EAF69}"/>
          </ac:spMkLst>
        </pc:spChg>
        <pc:spChg chg="add">
          <ac:chgData name="THPI12A08227 中田一旗" userId="S::ths31350@ths.hal.ac.jp::40bade86-fa4b-47cd-9321-b965c9a98452" providerId="AD" clId="Web-{ACCC59FE-48EC-8247-13AE-F64A28C9D2DD}" dt="2025-02-04T03:13:16.780" v="636"/>
          <ac:spMkLst>
            <pc:docMk/>
            <pc:sldMk cId="2737759765" sldId="505"/>
            <ac:spMk id="9" creationId="{1FA71DF7-4559-E216-68CC-A81D3AADF10D}"/>
          </ac:spMkLst>
        </pc:spChg>
        <pc:picChg chg="add">
          <ac:chgData name="THPI12A08227 中田一旗" userId="S::ths31350@ths.hal.ac.jp::40bade86-fa4b-47cd-9321-b965c9a98452" providerId="AD" clId="Web-{ACCC59FE-48EC-8247-13AE-F64A28C9D2DD}" dt="2025-02-04T03:13:16.764" v="634"/>
          <ac:picMkLst>
            <pc:docMk/>
            <pc:sldMk cId="2737759765" sldId="505"/>
            <ac:picMk id="5" creationId="{52DCFCAA-E646-52B8-9869-68D0AC6E7391}"/>
          </ac:picMkLst>
        </pc:picChg>
      </pc:sldChg>
      <pc:sldChg chg="addSp add replId">
        <pc:chgData name="THPI12A08227 中田一旗" userId="S::ths31350@ths.hal.ac.jp::40bade86-fa4b-47cd-9321-b965c9a98452" providerId="AD" clId="Web-{ACCC59FE-48EC-8247-13AE-F64A28C9D2DD}" dt="2025-02-04T03:13:34.217" v="641"/>
        <pc:sldMkLst>
          <pc:docMk/>
          <pc:sldMk cId="4292594627" sldId="506"/>
        </pc:sldMkLst>
        <pc:spChg chg="add">
          <ac:chgData name="THPI12A08227 中田一旗" userId="S::ths31350@ths.hal.ac.jp::40bade86-fa4b-47cd-9321-b965c9a98452" providerId="AD" clId="Web-{ACCC59FE-48EC-8247-13AE-F64A28C9D2DD}" dt="2025-02-04T03:13:34.171" v="639"/>
          <ac:spMkLst>
            <pc:docMk/>
            <pc:sldMk cId="4292594627" sldId="506"/>
            <ac:spMk id="3" creationId="{41B7BF3F-970F-08EF-15C1-9DDC93568C3F}"/>
          </ac:spMkLst>
        </pc:spChg>
        <pc:spChg chg="add">
          <ac:chgData name="THPI12A08227 中田一旗" userId="S::ths31350@ths.hal.ac.jp::40bade86-fa4b-47cd-9321-b965c9a98452" providerId="AD" clId="Web-{ACCC59FE-48EC-8247-13AE-F64A28C9D2DD}" dt="2025-02-04T03:13:34.217" v="640"/>
          <ac:spMkLst>
            <pc:docMk/>
            <pc:sldMk cId="4292594627" sldId="506"/>
            <ac:spMk id="5" creationId="{3E085B15-2B02-D039-5DEB-EB08BFAC6661}"/>
          </ac:spMkLst>
        </pc:spChg>
        <pc:spChg chg="add">
          <ac:chgData name="THPI12A08227 中田一旗" userId="S::ths31350@ths.hal.ac.jp::40bade86-fa4b-47cd-9321-b965c9a98452" providerId="AD" clId="Web-{ACCC59FE-48EC-8247-13AE-F64A28C9D2DD}" dt="2025-02-04T03:13:34.217" v="641"/>
          <ac:spMkLst>
            <pc:docMk/>
            <pc:sldMk cId="4292594627" sldId="506"/>
            <ac:spMk id="7" creationId="{C7D1F680-098F-5346-25FB-BF7FDEF0527C}"/>
          </ac:spMkLst>
        </pc:spChg>
      </pc:sldChg>
      <pc:sldChg chg="addSp add replId">
        <pc:chgData name="THPI12A08227 中田一旗" userId="S::ths31350@ths.hal.ac.jp::40bade86-fa4b-47cd-9321-b965c9a98452" providerId="AD" clId="Web-{ACCC59FE-48EC-8247-13AE-F64A28C9D2DD}" dt="2025-02-04T03:13:48.280" v="646"/>
        <pc:sldMkLst>
          <pc:docMk/>
          <pc:sldMk cId="1174937030" sldId="507"/>
        </pc:sldMkLst>
        <pc:spChg chg="add">
          <ac:chgData name="THPI12A08227 中田一旗" userId="S::ths31350@ths.hal.ac.jp::40bade86-fa4b-47cd-9321-b965c9a98452" providerId="AD" clId="Web-{ACCC59FE-48EC-8247-13AE-F64A28C9D2DD}" dt="2025-02-04T03:13:48.140" v="644"/>
          <ac:spMkLst>
            <pc:docMk/>
            <pc:sldMk cId="1174937030" sldId="507"/>
            <ac:spMk id="3" creationId="{923DC24C-2B58-39EC-9CAA-862023DA60D7}"/>
          </ac:spMkLst>
        </pc:spChg>
        <pc:spChg chg="add">
          <ac:chgData name="THPI12A08227 中田一旗" userId="S::ths31350@ths.hal.ac.jp::40bade86-fa4b-47cd-9321-b965c9a98452" providerId="AD" clId="Web-{ACCC59FE-48EC-8247-13AE-F64A28C9D2DD}" dt="2025-02-04T03:13:48.249" v="645"/>
          <ac:spMkLst>
            <pc:docMk/>
            <pc:sldMk cId="1174937030" sldId="507"/>
            <ac:spMk id="5" creationId="{75001F3D-CECE-2641-3FBE-F2BBFEC995CD}"/>
          </ac:spMkLst>
        </pc:spChg>
        <pc:spChg chg="add">
          <ac:chgData name="THPI12A08227 中田一旗" userId="S::ths31350@ths.hal.ac.jp::40bade86-fa4b-47cd-9321-b965c9a98452" providerId="AD" clId="Web-{ACCC59FE-48EC-8247-13AE-F64A28C9D2DD}" dt="2025-02-04T03:13:48.280" v="646"/>
          <ac:spMkLst>
            <pc:docMk/>
            <pc:sldMk cId="1174937030" sldId="507"/>
            <ac:spMk id="7" creationId="{C1E37305-F436-24CD-BCB6-4D9D5FB64732}"/>
          </ac:spMkLst>
        </pc:spChg>
      </pc:sldChg>
      <pc:sldChg chg="addSp add replId">
        <pc:chgData name="THPI12A08227 中田一旗" userId="S::ths31350@ths.hal.ac.jp::40bade86-fa4b-47cd-9321-b965c9a98452" providerId="AD" clId="Web-{ACCC59FE-48EC-8247-13AE-F64A28C9D2DD}" dt="2025-02-04T03:13:58.952" v="651"/>
        <pc:sldMkLst>
          <pc:docMk/>
          <pc:sldMk cId="2869099785" sldId="508"/>
        </pc:sldMkLst>
        <pc:spChg chg="add">
          <ac:chgData name="THPI12A08227 中田一旗" userId="S::ths31350@ths.hal.ac.jp::40bade86-fa4b-47cd-9321-b965c9a98452" providerId="AD" clId="Web-{ACCC59FE-48EC-8247-13AE-F64A28C9D2DD}" dt="2025-02-04T03:13:58.827" v="649"/>
          <ac:spMkLst>
            <pc:docMk/>
            <pc:sldMk cId="2869099785" sldId="508"/>
            <ac:spMk id="3" creationId="{128A9D7D-74F7-B810-4DF1-EB7E67CA5ADE}"/>
          </ac:spMkLst>
        </pc:spChg>
        <pc:spChg chg="add">
          <ac:chgData name="THPI12A08227 中田一旗" userId="S::ths31350@ths.hal.ac.jp::40bade86-fa4b-47cd-9321-b965c9a98452" providerId="AD" clId="Web-{ACCC59FE-48EC-8247-13AE-F64A28C9D2DD}" dt="2025-02-04T03:13:58.921" v="650"/>
          <ac:spMkLst>
            <pc:docMk/>
            <pc:sldMk cId="2869099785" sldId="508"/>
            <ac:spMk id="5" creationId="{7C7BC707-E2FE-E126-7085-DC0F3EC01412}"/>
          </ac:spMkLst>
        </pc:spChg>
        <pc:spChg chg="add">
          <ac:chgData name="THPI12A08227 中田一旗" userId="S::ths31350@ths.hal.ac.jp::40bade86-fa4b-47cd-9321-b965c9a98452" providerId="AD" clId="Web-{ACCC59FE-48EC-8247-13AE-F64A28C9D2DD}" dt="2025-02-04T03:13:58.952" v="651"/>
          <ac:spMkLst>
            <pc:docMk/>
            <pc:sldMk cId="2869099785" sldId="508"/>
            <ac:spMk id="7" creationId="{2CA9403F-B971-8818-0965-29620D081FA6}"/>
          </ac:spMkLst>
        </pc:spChg>
      </pc:sldChg>
      <pc:sldChg chg="addSp add replId">
        <pc:chgData name="THPI12A08227 中田一旗" userId="S::ths31350@ths.hal.ac.jp::40bade86-fa4b-47cd-9321-b965c9a98452" providerId="AD" clId="Web-{ACCC59FE-48EC-8247-13AE-F64A28C9D2DD}" dt="2025-02-04T03:14:15.812" v="656"/>
        <pc:sldMkLst>
          <pc:docMk/>
          <pc:sldMk cId="1302558327" sldId="509"/>
        </pc:sldMkLst>
        <pc:spChg chg="add">
          <ac:chgData name="THPI12A08227 中田一旗" userId="S::ths31350@ths.hal.ac.jp::40bade86-fa4b-47cd-9321-b965c9a98452" providerId="AD" clId="Web-{ACCC59FE-48EC-8247-13AE-F64A28C9D2DD}" dt="2025-02-04T03:14:15.750" v="654"/>
          <ac:spMkLst>
            <pc:docMk/>
            <pc:sldMk cId="1302558327" sldId="509"/>
            <ac:spMk id="3" creationId="{9FDC852B-D815-A2CA-5F0C-535FACD98D49}"/>
          </ac:spMkLst>
        </pc:spChg>
        <pc:spChg chg="add">
          <ac:chgData name="THPI12A08227 中田一旗" userId="S::ths31350@ths.hal.ac.jp::40bade86-fa4b-47cd-9321-b965c9a98452" providerId="AD" clId="Web-{ACCC59FE-48EC-8247-13AE-F64A28C9D2DD}" dt="2025-02-04T03:14:15.796" v="655"/>
          <ac:spMkLst>
            <pc:docMk/>
            <pc:sldMk cId="1302558327" sldId="509"/>
            <ac:spMk id="5" creationId="{8F22B035-6F33-2799-14D4-57094BEB71E1}"/>
          </ac:spMkLst>
        </pc:spChg>
        <pc:spChg chg="add">
          <ac:chgData name="THPI12A08227 中田一旗" userId="S::ths31350@ths.hal.ac.jp::40bade86-fa4b-47cd-9321-b965c9a98452" providerId="AD" clId="Web-{ACCC59FE-48EC-8247-13AE-F64A28C9D2DD}" dt="2025-02-04T03:14:15.812" v="656"/>
          <ac:spMkLst>
            <pc:docMk/>
            <pc:sldMk cId="1302558327" sldId="509"/>
            <ac:spMk id="7" creationId="{0EB22C1B-6628-610E-1A94-267212CE936A}"/>
          </ac:spMkLst>
        </pc:spChg>
      </pc:sldChg>
      <pc:sldChg chg="addSp add replId">
        <pc:chgData name="THPI12A08227 中田一旗" userId="S::ths31350@ths.hal.ac.jp::40bade86-fa4b-47cd-9321-b965c9a98452" providerId="AD" clId="Web-{ACCC59FE-48EC-8247-13AE-F64A28C9D2DD}" dt="2025-02-04T03:14:33.719" v="661"/>
        <pc:sldMkLst>
          <pc:docMk/>
          <pc:sldMk cId="2684325534" sldId="510"/>
        </pc:sldMkLst>
        <pc:spChg chg="add">
          <ac:chgData name="THPI12A08227 中田一旗" userId="S::ths31350@ths.hal.ac.jp::40bade86-fa4b-47cd-9321-b965c9a98452" providerId="AD" clId="Web-{ACCC59FE-48EC-8247-13AE-F64A28C9D2DD}" dt="2025-02-04T03:14:33.703" v="660"/>
          <ac:spMkLst>
            <pc:docMk/>
            <pc:sldMk cId="2684325534" sldId="510"/>
            <ac:spMk id="3" creationId="{03E8E2E7-7A2A-0D2A-FB99-8062E787873E}"/>
          </ac:spMkLst>
        </pc:spChg>
        <pc:spChg chg="add">
          <ac:chgData name="THPI12A08227 中田一旗" userId="S::ths31350@ths.hal.ac.jp::40bade86-fa4b-47cd-9321-b965c9a98452" providerId="AD" clId="Web-{ACCC59FE-48EC-8247-13AE-F64A28C9D2DD}" dt="2025-02-04T03:14:33.719" v="661"/>
          <ac:spMkLst>
            <pc:docMk/>
            <pc:sldMk cId="2684325534" sldId="510"/>
            <ac:spMk id="5" creationId="{8544C63D-BD5A-BB60-AFC0-70AAB2B4681E}"/>
          </ac:spMkLst>
        </pc:spChg>
      </pc:sldChg>
      <pc:sldChg chg="addSp add replId">
        <pc:chgData name="THPI12A08227 中田一旗" userId="S::ths31350@ths.hal.ac.jp::40bade86-fa4b-47cd-9321-b965c9a98452" providerId="AD" clId="Web-{ACCC59FE-48EC-8247-13AE-F64A28C9D2DD}" dt="2025-02-04T03:14:50.532" v="664"/>
        <pc:sldMkLst>
          <pc:docMk/>
          <pc:sldMk cId="3921747493" sldId="511"/>
        </pc:sldMkLst>
        <pc:spChg chg="add">
          <ac:chgData name="THPI12A08227 中田一旗" userId="S::ths31350@ths.hal.ac.jp::40bade86-fa4b-47cd-9321-b965c9a98452" providerId="AD" clId="Web-{ACCC59FE-48EC-8247-13AE-F64A28C9D2DD}" dt="2025-02-04T03:14:50.532" v="663"/>
          <ac:spMkLst>
            <pc:docMk/>
            <pc:sldMk cId="3921747493" sldId="511"/>
            <ac:spMk id="3" creationId="{B09590FF-45BF-3F0E-970F-BF4598C9928F}"/>
          </ac:spMkLst>
        </pc:spChg>
        <pc:spChg chg="add">
          <ac:chgData name="THPI12A08227 中田一旗" userId="S::ths31350@ths.hal.ac.jp::40bade86-fa4b-47cd-9321-b965c9a98452" providerId="AD" clId="Web-{ACCC59FE-48EC-8247-13AE-F64A28C9D2DD}" dt="2025-02-04T03:14:50.532" v="664"/>
          <ac:spMkLst>
            <pc:docMk/>
            <pc:sldMk cId="3921747493" sldId="511"/>
            <ac:spMk id="5" creationId="{EAC51792-A9E1-630A-4031-55EE77E736BE}"/>
          </ac:spMkLst>
        </pc:spChg>
      </pc:sldChg>
      <pc:sldChg chg="addSp delSp add replId">
        <pc:chgData name="THPI12A08227 中田一旗" userId="S::ths31350@ths.hal.ac.jp::40bade86-fa4b-47cd-9321-b965c9a98452" providerId="AD" clId="Web-{ACCC59FE-48EC-8247-13AE-F64A28C9D2DD}" dt="2025-02-04T03:15:27.110" v="674"/>
        <pc:sldMkLst>
          <pc:docMk/>
          <pc:sldMk cId="3189194984" sldId="512"/>
        </pc:sldMkLst>
        <pc:spChg chg="del">
          <ac:chgData name="THPI12A08227 中田一旗" userId="S::ths31350@ths.hal.ac.jp::40bade86-fa4b-47cd-9321-b965c9a98452" providerId="AD" clId="Web-{ACCC59FE-48EC-8247-13AE-F64A28C9D2DD}" dt="2025-02-04T03:15:19.017" v="670"/>
          <ac:spMkLst>
            <pc:docMk/>
            <pc:sldMk cId="3189194984" sldId="512"/>
            <ac:spMk id="4" creationId="{FAC5D446-3E7F-4D2F-B348-637D338F2DB1}"/>
          </ac:spMkLst>
        </pc:spChg>
        <pc:spChg chg="add">
          <ac:chgData name="THPI12A08227 中田一旗" userId="S::ths31350@ths.hal.ac.jp::40bade86-fa4b-47cd-9321-b965c9a98452" providerId="AD" clId="Web-{ACCC59FE-48EC-8247-13AE-F64A28C9D2DD}" dt="2025-02-04T03:15:27.032" v="671"/>
          <ac:spMkLst>
            <pc:docMk/>
            <pc:sldMk cId="3189194984" sldId="512"/>
            <ac:spMk id="6" creationId="{D8413201-8B77-A637-C40E-4F5B0B750C8D}"/>
          </ac:spMkLst>
        </pc:spChg>
        <pc:spChg chg="add">
          <ac:chgData name="THPI12A08227 中田一旗" userId="S::ths31350@ths.hal.ac.jp::40bade86-fa4b-47cd-9321-b965c9a98452" providerId="AD" clId="Web-{ACCC59FE-48EC-8247-13AE-F64A28C9D2DD}" dt="2025-02-04T03:15:27.048" v="672"/>
          <ac:spMkLst>
            <pc:docMk/>
            <pc:sldMk cId="3189194984" sldId="512"/>
            <ac:spMk id="8" creationId="{A3FC313F-4B8D-3E38-713B-0015FFA0E882}"/>
          </ac:spMkLst>
        </pc:spChg>
        <pc:spChg chg="add">
          <ac:chgData name="THPI12A08227 中田一旗" userId="S::ths31350@ths.hal.ac.jp::40bade86-fa4b-47cd-9321-b965c9a98452" providerId="AD" clId="Web-{ACCC59FE-48EC-8247-13AE-F64A28C9D2DD}" dt="2025-02-04T03:15:27.064" v="673"/>
          <ac:spMkLst>
            <pc:docMk/>
            <pc:sldMk cId="3189194984" sldId="512"/>
            <ac:spMk id="10" creationId="{EA3509EF-D8FF-535A-22AA-098B50191FB9}"/>
          </ac:spMkLst>
        </pc:spChg>
        <pc:spChg chg="del">
          <ac:chgData name="THPI12A08227 中田一旗" userId="S::ths31350@ths.hal.ac.jp::40bade86-fa4b-47cd-9321-b965c9a98452" providerId="AD" clId="Web-{ACCC59FE-48EC-8247-13AE-F64A28C9D2DD}" dt="2025-02-04T03:15:19.017" v="669"/>
          <ac:spMkLst>
            <pc:docMk/>
            <pc:sldMk cId="3189194984" sldId="512"/>
            <ac:spMk id="11" creationId="{9A4AD098-D868-1818-4667-96E3F200E738}"/>
          </ac:spMkLst>
        </pc:spChg>
        <pc:spChg chg="del">
          <ac:chgData name="THPI12A08227 中田一旗" userId="S::ths31350@ths.hal.ac.jp::40bade86-fa4b-47cd-9321-b965c9a98452" providerId="AD" clId="Web-{ACCC59FE-48EC-8247-13AE-F64A28C9D2DD}" dt="2025-02-04T03:15:19.017" v="668"/>
          <ac:spMkLst>
            <pc:docMk/>
            <pc:sldMk cId="3189194984" sldId="512"/>
            <ac:spMk id="12" creationId="{B48430BC-B254-5CD8-3945-E3376C4DC3D4}"/>
          </ac:spMkLst>
        </pc:spChg>
        <pc:picChg chg="del">
          <ac:chgData name="THPI12A08227 中田一旗" userId="S::ths31350@ths.hal.ac.jp::40bade86-fa4b-47cd-9321-b965c9a98452" providerId="AD" clId="Web-{ACCC59FE-48EC-8247-13AE-F64A28C9D2DD}" dt="2025-02-04T03:15:19.017" v="667"/>
          <ac:picMkLst>
            <pc:docMk/>
            <pc:sldMk cId="3189194984" sldId="512"/>
            <ac:picMk id="3" creationId="{C548D105-964B-E9FC-A0AC-7F463768623C}"/>
          </ac:picMkLst>
        </pc:picChg>
        <pc:picChg chg="del">
          <ac:chgData name="THPI12A08227 中田一旗" userId="S::ths31350@ths.hal.ac.jp::40bade86-fa4b-47cd-9321-b965c9a98452" providerId="AD" clId="Web-{ACCC59FE-48EC-8247-13AE-F64A28C9D2DD}" dt="2025-02-04T03:15:19.017" v="666"/>
          <ac:picMkLst>
            <pc:docMk/>
            <pc:sldMk cId="3189194984" sldId="512"/>
            <ac:picMk id="5" creationId="{3C9070B4-4485-9AD0-CA88-6DAED1DBA464}"/>
          </ac:picMkLst>
        </pc:picChg>
        <pc:picChg chg="add">
          <ac:chgData name="THPI12A08227 中田一旗" userId="S::ths31350@ths.hal.ac.jp::40bade86-fa4b-47cd-9321-b965c9a98452" providerId="AD" clId="Web-{ACCC59FE-48EC-8247-13AE-F64A28C9D2DD}" dt="2025-02-04T03:15:27.110" v="674"/>
          <ac:picMkLst>
            <pc:docMk/>
            <pc:sldMk cId="3189194984" sldId="512"/>
            <ac:picMk id="14" creationId="{BA5E2BDE-9AEF-47A7-68F0-CC2CC0F2EF3F}"/>
          </ac:picMkLst>
        </pc:picChg>
      </pc:sldChg>
    </pc:docChg>
  </pc:docChgLst>
  <pc:docChgLst>
    <pc:chgData name="THPI12A08203 安倍悠翔" userId="S::ths30870@ths.hal.ac.jp::ae6c37d5-1df4-4f70-bbb0-f88ab586c8ca" providerId="AD" clId="Web-{CC1AE885-AC99-428B-B016-02A3D5250289}"/>
    <pc:docChg chg="modSld">
      <pc:chgData name="THPI12A08203 安倍悠翔" userId="S::ths30870@ths.hal.ac.jp::ae6c37d5-1df4-4f70-bbb0-f88ab586c8ca" providerId="AD" clId="Web-{CC1AE885-AC99-428B-B016-02A3D5250289}" dt="2025-02-07T02:07:46.377" v="5" actId="14100"/>
      <pc:docMkLst>
        <pc:docMk/>
      </pc:docMkLst>
      <pc:sldChg chg="addSp delSp modSp">
        <pc:chgData name="THPI12A08203 安倍悠翔" userId="S::ths30870@ths.hal.ac.jp::ae6c37d5-1df4-4f70-bbb0-f88ab586c8ca" providerId="AD" clId="Web-{CC1AE885-AC99-428B-B016-02A3D5250289}" dt="2025-02-07T02:07:46.377" v="5" actId="14100"/>
        <pc:sldMkLst>
          <pc:docMk/>
          <pc:sldMk cId="2867266123" sldId="478"/>
        </pc:sldMkLst>
        <pc:spChg chg="del mod">
          <ac:chgData name="THPI12A08203 安倍悠翔" userId="S::ths30870@ths.hal.ac.jp::ae6c37d5-1df4-4f70-bbb0-f88ab586c8ca" providerId="AD" clId="Web-{CC1AE885-AC99-428B-B016-02A3D5250289}" dt="2025-02-07T02:07:20.266" v="1"/>
          <ac:spMkLst>
            <pc:docMk/>
            <pc:sldMk cId="2867266123" sldId="478"/>
            <ac:spMk id="3" creationId="{F42CFFC3-4518-8210-7ECF-A9185DB98472}"/>
          </ac:spMkLst>
        </pc:spChg>
        <pc:picChg chg="add mod">
          <ac:chgData name="THPI12A08203 安倍悠翔" userId="S::ths30870@ths.hal.ac.jp::ae6c37d5-1df4-4f70-bbb0-f88ab586c8ca" providerId="AD" clId="Web-{CC1AE885-AC99-428B-B016-02A3D5250289}" dt="2025-02-07T02:07:46.377" v="5" actId="14100"/>
          <ac:picMkLst>
            <pc:docMk/>
            <pc:sldMk cId="2867266123" sldId="478"/>
            <ac:picMk id="2" creationId="{19868F13-E1D3-7EE1-8A88-EDE3833866E2}"/>
          </ac:picMkLst>
        </pc:picChg>
      </pc:sldChg>
    </pc:docChg>
  </pc:docChgLst>
  <pc:docChgLst>
    <pc:chgData name="THPI12A08227 中田一旗" userId="S::ths31350@ths.hal.ac.jp::40bade86-fa4b-47cd-9321-b965c9a98452" providerId="AD" clId="Web-{0B7B3C88-F2CA-FA98-0490-2A6B598588A8}"/>
    <pc:docChg chg="modSld">
      <pc:chgData name="THPI12A08227 中田一旗" userId="S::ths31350@ths.hal.ac.jp::40bade86-fa4b-47cd-9321-b965c9a98452" providerId="AD" clId="Web-{0B7B3C88-F2CA-FA98-0490-2A6B598588A8}" dt="2025-02-07T01:31:36.629" v="22" actId="1076"/>
      <pc:docMkLst>
        <pc:docMk/>
      </pc:docMkLst>
      <pc:sldChg chg="modSp">
        <pc:chgData name="THPI12A08227 中田一旗" userId="S::ths31350@ths.hal.ac.jp::40bade86-fa4b-47cd-9321-b965c9a98452" providerId="AD" clId="Web-{0B7B3C88-F2CA-FA98-0490-2A6B598588A8}" dt="2025-02-07T01:20:01.413" v="18" actId="20577"/>
        <pc:sldMkLst>
          <pc:docMk/>
          <pc:sldMk cId="3219698681" sldId="497"/>
        </pc:sldMkLst>
        <pc:spChg chg="mod">
          <ac:chgData name="THPI12A08227 中田一旗" userId="S::ths31350@ths.hal.ac.jp::40bade86-fa4b-47cd-9321-b965c9a98452" providerId="AD" clId="Web-{0B7B3C88-F2CA-FA98-0490-2A6B598588A8}" dt="2025-02-07T01:20:01.413" v="18" actId="20577"/>
          <ac:spMkLst>
            <pc:docMk/>
            <pc:sldMk cId="3219698681" sldId="497"/>
            <ac:spMk id="10" creationId="{B9D1FDA9-4899-A5DF-5EE2-BC7C48F1E99C}"/>
          </ac:spMkLst>
        </pc:spChg>
      </pc:sldChg>
      <pc:sldChg chg="addSp delSp modSp">
        <pc:chgData name="THPI12A08227 中田一旗" userId="S::ths31350@ths.hal.ac.jp::40bade86-fa4b-47cd-9321-b965c9a98452" providerId="AD" clId="Web-{0B7B3C88-F2CA-FA98-0490-2A6B598588A8}" dt="2025-02-07T00:52:47.396" v="7" actId="1076"/>
        <pc:sldMkLst>
          <pc:docMk/>
          <pc:sldMk cId="4013480540" sldId="502"/>
        </pc:sldMkLst>
        <pc:picChg chg="add mod modCrop">
          <ac:chgData name="THPI12A08227 中田一旗" userId="S::ths31350@ths.hal.ac.jp::40bade86-fa4b-47cd-9321-b965c9a98452" providerId="AD" clId="Web-{0B7B3C88-F2CA-FA98-0490-2A6B598588A8}" dt="2025-02-07T00:52:47.396" v="7" actId="1076"/>
          <ac:picMkLst>
            <pc:docMk/>
            <pc:sldMk cId="4013480540" sldId="502"/>
            <ac:picMk id="2" creationId="{9DBAB40F-2C97-DB28-F6EE-8092A0FBEB34}"/>
          </ac:picMkLst>
        </pc:picChg>
        <pc:picChg chg="del">
          <ac:chgData name="THPI12A08227 中田一旗" userId="S::ths31350@ths.hal.ac.jp::40bade86-fa4b-47cd-9321-b965c9a98452" providerId="AD" clId="Web-{0B7B3C88-F2CA-FA98-0490-2A6B598588A8}" dt="2025-02-07T00:52:01.113" v="0"/>
          <ac:picMkLst>
            <pc:docMk/>
            <pc:sldMk cId="4013480540" sldId="502"/>
            <ac:picMk id="16" creationId="{F60D6660-6633-E780-4818-5A3F9B1C04C7}"/>
          </ac:picMkLst>
        </pc:picChg>
      </pc:sldChg>
      <pc:sldChg chg="addSp delSp modSp">
        <pc:chgData name="THPI12A08227 中田一旗" userId="S::ths31350@ths.hal.ac.jp::40bade86-fa4b-47cd-9321-b965c9a98452" providerId="AD" clId="Web-{0B7B3C88-F2CA-FA98-0490-2A6B598588A8}" dt="2025-02-07T01:31:36.629" v="22" actId="1076"/>
        <pc:sldMkLst>
          <pc:docMk/>
          <pc:sldMk cId="2737759765" sldId="505"/>
        </pc:sldMkLst>
        <pc:picChg chg="add mod">
          <ac:chgData name="THPI12A08227 中田一旗" userId="S::ths31350@ths.hal.ac.jp::40bade86-fa4b-47cd-9321-b965c9a98452" providerId="AD" clId="Web-{0B7B3C88-F2CA-FA98-0490-2A6B598588A8}" dt="2025-02-07T01:31:36.629" v="22" actId="1076"/>
          <ac:picMkLst>
            <pc:docMk/>
            <pc:sldMk cId="2737759765" sldId="505"/>
            <ac:picMk id="2" creationId="{296E36FE-7A3C-52DF-A6EF-01879724C1EC}"/>
          </ac:picMkLst>
        </pc:picChg>
        <pc:picChg chg="del">
          <ac:chgData name="THPI12A08227 中田一旗" userId="S::ths31350@ths.hal.ac.jp::40bade86-fa4b-47cd-9321-b965c9a98452" providerId="AD" clId="Web-{0B7B3C88-F2CA-FA98-0490-2A6B598588A8}" dt="2025-02-07T01:31:33.723" v="21"/>
          <ac:picMkLst>
            <pc:docMk/>
            <pc:sldMk cId="2737759765" sldId="505"/>
            <ac:picMk id="5" creationId="{52DCFCAA-E646-52B8-9869-68D0AC6E7391}"/>
          </ac:picMkLst>
        </pc:picChg>
      </pc:sldChg>
    </pc:docChg>
  </pc:docChgLst>
  <pc:docChgLst>
    <pc:chgData name="THPI12A08227 中田一旗" userId="S::ths31350@ths.hal.ac.jp::40bade86-fa4b-47cd-9321-b965c9a98452" providerId="AD" clId="Web-{6FFE99D9-8E6A-FF98-2072-8881223FB7EE}"/>
    <pc:docChg chg="addSld delSld modSld sldOrd">
      <pc:chgData name="THPI12A08227 中田一旗" userId="S::ths31350@ths.hal.ac.jp::40bade86-fa4b-47cd-9321-b965c9a98452" providerId="AD" clId="Web-{6FFE99D9-8E6A-FF98-2072-8881223FB7EE}" dt="2025-02-03T03:37:48.709" v="629" actId="1076"/>
      <pc:docMkLst>
        <pc:docMk/>
      </pc:docMkLst>
      <pc:sldChg chg="addSp delSp">
        <pc:chgData name="THPI12A08227 中田一旗" userId="S::ths31350@ths.hal.ac.jp::40bade86-fa4b-47cd-9321-b965c9a98452" providerId="AD" clId="Web-{6FFE99D9-8E6A-FF98-2072-8881223FB7EE}" dt="2025-02-03T00:41:46.391" v="18"/>
        <pc:sldMkLst>
          <pc:docMk/>
          <pc:sldMk cId="2517666413" sldId="393"/>
        </pc:sldMkLst>
        <pc:picChg chg="add">
          <ac:chgData name="THPI12A08227 中田一旗" userId="S::ths31350@ths.hal.ac.jp::40bade86-fa4b-47cd-9321-b965c9a98452" providerId="AD" clId="Web-{6FFE99D9-8E6A-FF98-2072-8881223FB7EE}" dt="2025-02-03T00:41:46.391" v="18"/>
          <ac:picMkLst>
            <pc:docMk/>
            <pc:sldMk cId="2517666413" sldId="393"/>
            <ac:picMk id="4" creationId="{13605501-CAAD-3154-479C-28BA673330B1}"/>
          </ac:picMkLst>
        </pc:picChg>
        <pc:picChg chg="del">
          <ac:chgData name="THPI12A08227 中田一旗" userId="S::ths31350@ths.hal.ac.jp::40bade86-fa4b-47cd-9321-b965c9a98452" providerId="AD" clId="Web-{6FFE99D9-8E6A-FF98-2072-8881223FB7EE}" dt="2025-02-03T00:41:45.375" v="17"/>
          <ac:picMkLst>
            <pc:docMk/>
            <pc:sldMk cId="2517666413" sldId="393"/>
            <ac:picMk id="7" creationId="{00000000-0000-0000-0000-000000000000}"/>
          </ac:picMkLst>
        </pc:picChg>
      </pc:sldChg>
      <pc:sldChg chg="modSp">
        <pc:chgData name="THPI12A08227 中田一旗" userId="S::ths31350@ths.hal.ac.jp::40bade86-fa4b-47cd-9321-b965c9a98452" providerId="AD" clId="Web-{6FFE99D9-8E6A-FF98-2072-8881223FB7EE}" dt="2025-02-03T02:04:29.339" v="181" actId="20577"/>
        <pc:sldMkLst>
          <pc:docMk/>
          <pc:sldMk cId="0" sldId="423"/>
        </pc:sldMkLst>
        <pc:spChg chg="mod">
          <ac:chgData name="THPI12A08227 中田一旗" userId="S::ths31350@ths.hal.ac.jp::40bade86-fa4b-47cd-9321-b965c9a98452" providerId="AD" clId="Web-{6FFE99D9-8E6A-FF98-2072-8881223FB7EE}" dt="2025-02-03T02:04:29.339" v="181" actId="20577"/>
          <ac:spMkLst>
            <pc:docMk/>
            <pc:sldMk cId="0" sldId="423"/>
            <ac:spMk id="31" creationId="{00000000-0000-0000-0000-000000000000}"/>
          </ac:spMkLst>
        </pc:spChg>
        <pc:spChg chg="mod">
          <ac:chgData name="THPI12A08227 中田一旗" userId="S::ths31350@ths.hal.ac.jp::40bade86-fa4b-47cd-9321-b965c9a98452" providerId="AD" clId="Web-{6FFE99D9-8E6A-FF98-2072-8881223FB7EE}" dt="2025-02-03T02:02:47.727" v="171" actId="20577"/>
          <ac:spMkLst>
            <pc:docMk/>
            <pc:sldMk cId="0" sldId="423"/>
            <ac:spMk id="33" creationId="{00000000-0000-0000-0000-000000000000}"/>
          </ac:spMkLst>
        </pc:spChg>
      </pc:sldChg>
      <pc:sldChg chg="addSp delSp">
        <pc:chgData name="THPI12A08227 中田一旗" userId="S::ths31350@ths.hal.ac.jp::40bade86-fa4b-47cd-9321-b965c9a98452" providerId="AD" clId="Web-{6FFE99D9-8E6A-FF98-2072-8881223FB7EE}" dt="2025-02-03T00:41:31.484" v="12"/>
        <pc:sldMkLst>
          <pc:docMk/>
          <pc:sldMk cId="0" sldId="425"/>
        </pc:sldMkLst>
        <pc:picChg chg="add">
          <ac:chgData name="THPI12A08227 中田一旗" userId="S::ths31350@ths.hal.ac.jp::40bade86-fa4b-47cd-9321-b965c9a98452" providerId="AD" clId="Web-{6FFE99D9-8E6A-FF98-2072-8881223FB7EE}" dt="2025-02-03T00:41:31.484" v="12"/>
          <ac:picMkLst>
            <pc:docMk/>
            <pc:sldMk cId="0" sldId="425"/>
            <ac:picMk id="3" creationId="{90A2CD69-B78F-752A-5413-F1D9E94CC094}"/>
          </ac:picMkLst>
        </pc:picChg>
        <pc:picChg chg="del">
          <ac:chgData name="THPI12A08227 中田一旗" userId="S::ths31350@ths.hal.ac.jp::40bade86-fa4b-47cd-9321-b965c9a98452" providerId="AD" clId="Web-{6FFE99D9-8E6A-FF98-2072-8881223FB7EE}" dt="2025-02-03T00:41:30.547" v="11"/>
          <ac:picMkLst>
            <pc:docMk/>
            <pc:sldMk cId="0" sldId="425"/>
            <ac:picMk id="6" creationId="{00000000-0000-0000-0000-000000000000}"/>
          </ac:picMkLst>
        </pc:picChg>
      </pc:sldChg>
      <pc:sldChg chg="addSp delSp modSp">
        <pc:chgData name="THPI12A08227 中田一旗" userId="S::ths31350@ths.hal.ac.jp::40bade86-fa4b-47cd-9321-b965c9a98452" providerId="AD" clId="Web-{6FFE99D9-8E6A-FF98-2072-8881223FB7EE}" dt="2025-02-03T00:41:42.063" v="16"/>
        <pc:sldMkLst>
          <pc:docMk/>
          <pc:sldMk cId="950336960" sldId="426"/>
        </pc:sldMkLst>
        <pc:spChg chg="add">
          <ac:chgData name="THPI12A08227 中田一旗" userId="S::ths31350@ths.hal.ac.jp::40bade86-fa4b-47cd-9321-b965c9a98452" providerId="AD" clId="Web-{6FFE99D9-8E6A-FF98-2072-8881223FB7EE}" dt="2025-02-03T00:40:32.608" v="2"/>
          <ac:spMkLst>
            <pc:docMk/>
            <pc:sldMk cId="950336960" sldId="426"/>
            <ac:spMk id="3" creationId="{B8583C88-2F38-FBE1-3B50-71F63CE99583}"/>
          </ac:spMkLst>
        </pc:spChg>
        <pc:spChg chg="mod">
          <ac:chgData name="THPI12A08227 中田一旗" userId="S::ths31350@ths.hal.ac.jp::40bade86-fa4b-47cd-9321-b965c9a98452" providerId="AD" clId="Web-{6FFE99D9-8E6A-FF98-2072-8881223FB7EE}" dt="2025-02-03T00:40:31.999" v="1" actId="20577"/>
          <ac:spMkLst>
            <pc:docMk/>
            <pc:sldMk cId="950336960" sldId="426"/>
            <ac:spMk id="5" creationId="{00000000-0000-0000-0000-000000000000}"/>
          </ac:spMkLst>
        </pc:spChg>
        <pc:picChg chg="add">
          <ac:chgData name="THPI12A08227 中田一旗" userId="S::ths31350@ths.hal.ac.jp::40bade86-fa4b-47cd-9321-b965c9a98452" providerId="AD" clId="Web-{6FFE99D9-8E6A-FF98-2072-8881223FB7EE}" dt="2025-02-03T00:41:42.063" v="16"/>
          <ac:picMkLst>
            <pc:docMk/>
            <pc:sldMk cId="950336960" sldId="426"/>
            <ac:picMk id="6" creationId="{8B397D96-4C32-F859-E02B-5007345C2926}"/>
          </ac:picMkLst>
        </pc:picChg>
        <pc:picChg chg="del">
          <ac:chgData name="THPI12A08227 中田一旗" userId="S::ths31350@ths.hal.ac.jp::40bade86-fa4b-47cd-9321-b965c9a98452" providerId="AD" clId="Web-{6FFE99D9-8E6A-FF98-2072-8881223FB7EE}" dt="2025-02-03T00:41:41.047" v="15"/>
          <ac:picMkLst>
            <pc:docMk/>
            <pc:sldMk cId="950336960" sldId="426"/>
            <ac:picMk id="7" creationId="{00000000-0000-0000-0000-000000000000}"/>
          </ac:picMkLst>
        </pc:picChg>
      </pc:sldChg>
      <pc:sldChg chg="addSp delSp modSp">
        <pc:chgData name="THPI12A08227 中田一旗" userId="S::ths31350@ths.hal.ac.jp::40bade86-fa4b-47cd-9321-b965c9a98452" providerId="AD" clId="Web-{6FFE99D9-8E6A-FF98-2072-8881223FB7EE}" dt="2025-02-03T00:41:14.406" v="10" actId="1076"/>
        <pc:sldMkLst>
          <pc:docMk/>
          <pc:sldMk cId="1923164380" sldId="435"/>
        </pc:sldMkLst>
        <pc:spChg chg="add">
          <ac:chgData name="THPI12A08227 中田一旗" userId="S::ths31350@ths.hal.ac.jp::40bade86-fa4b-47cd-9321-b965c9a98452" providerId="AD" clId="Web-{6FFE99D9-8E6A-FF98-2072-8881223FB7EE}" dt="2025-02-03T00:40:43.702" v="5"/>
          <ac:spMkLst>
            <pc:docMk/>
            <pc:sldMk cId="1923164380" sldId="435"/>
            <ac:spMk id="3" creationId="{2C2D13FD-0623-977D-0400-6761894A4AF1}"/>
          </ac:spMkLst>
        </pc:spChg>
        <pc:spChg chg="mod">
          <ac:chgData name="THPI12A08227 中田一旗" userId="S::ths31350@ths.hal.ac.jp::40bade86-fa4b-47cd-9321-b965c9a98452" providerId="AD" clId="Web-{6FFE99D9-8E6A-FF98-2072-8881223FB7EE}" dt="2025-02-03T00:40:43.140" v="4" actId="20577"/>
          <ac:spMkLst>
            <pc:docMk/>
            <pc:sldMk cId="1923164380" sldId="435"/>
            <ac:spMk id="6" creationId="{00000000-0000-0000-0000-000000000000}"/>
          </ac:spMkLst>
        </pc:spChg>
        <pc:picChg chg="add mod">
          <ac:chgData name="THPI12A08227 中田一旗" userId="S::ths31350@ths.hal.ac.jp::40bade86-fa4b-47cd-9321-b965c9a98452" providerId="AD" clId="Web-{6FFE99D9-8E6A-FF98-2072-8881223FB7EE}" dt="2025-02-03T00:41:14.406" v="10" actId="1076"/>
          <ac:picMkLst>
            <pc:docMk/>
            <pc:sldMk cId="1923164380" sldId="435"/>
            <ac:picMk id="5" creationId="{3FAFE90F-C20F-1AE6-0599-67CDB25B7D15}"/>
          </ac:picMkLst>
        </pc:picChg>
        <pc:picChg chg="del">
          <ac:chgData name="THPI12A08227 中田一旗" userId="S::ths31350@ths.hal.ac.jp::40bade86-fa4b-47cd-9321-b965c9a98452" providerId="AD" clId="Web-{6FFE99D9-8E6A-FF98-2072-8881223FB7EE}" dt="2025-02-03T00:40:59.343" v="8"/>
          <ac:picMkLst>
            <pc:docMk/>
            <pc:sldMk cId="1923164380" sldId="435"/>
            <ac:picMk id="7" creationId="{00000000-0000-0000-0000-000000000000}"/>
          </ac:picMkLst>
        </pc:picChg>
      </pc:sldChg>
      <pc:sldChg chg="delSp modSp">
        <pc:chgData name="THPI12A08227 中田一旗" userId="S::ths31350@ths.hal.ac.jp::40bade86-fa4b-47cd-9321-b965c9a98452" providerId="AD" clId="Web-{6FFE99D9-8E6A-FF98-2072-8881223FB7EE}" dt="2025-02-03T01:04:38.059" v="44" actId="20577"/>
        <pc:sldMkLst>
          <pc:docMk/>
          <pc:sldMk cId="2246706887" sldId="436"/>
        </pc:sldMkLst>
        <pc:spChg chg="mod">
          <ac:chgData name="THPI12A08227 中田一旗" userId="S::ths31350@ths.hal.ac.jp::40bade86-fa4b-47cd-9321-b965c9a98452" providerId="AD" clId="Web-{6FFE99D9-8E6A-FF98-2072-8881223FB7EE}" dt="2025-02-03T01:04:38.059" v="44" actId="20577"/>
          <ac:spMkLst>
            <pc:docMk/>
            <pc:sldMk cId="2246706887" sldId="436"/>
            <ac:spMk id="6" creationId="{00000000-0000-0000-0000-000000000000}"/>
          </ac:spMkLst>
        </pc:spChg>
        <pc:graphicFrameChg chg="del">
          <ac:chgData name="THPI12A08227 中田一旗" userId="S::ths31350@ths.hal.ac.jp::40bade86-fa4b-47cd-9321-b965c9a98452" providerId="AD" clId="Web-{6FFE99D9-8E6A-FF98-2072-8881223FB7EE}" dt="2025-02-03T01:02:29.026" v="31"/>
          <ac:graphicFrameMkLst>
            <pc:docMk/>
            <pc:sldMk cId="2246706887" sldId="436"/>
            <ac:graphicFrameMk id="9" creationId="{3D0AE638-3619-4D96-AB7D-A3D47BCE90C1}"/>
          </ac:graphicFrameMkLst>
        </pc:graphicFrameChg>
      </pc:sldChg>
      <pc:sldChg chg="addSp delSp modSp">
        <pc:chgData name="THPI12A08227 中田一旗" userId="S::ths31350@ths.hal.ac.jp::40bade86-fa4b-47cd-9321-b965c9a98452" providerId="AD" clId="Web-{6FFE99D9-8E6A-FF98-2072-8881223FB7EE}" dt="2025-02-03T01:07:50.813" v="53" actId="1076"/>
        <pc:sldMkLst>
          <pc:docMk/>
          <pc:sldMk cId="1398803722" sldId="437"/>
        </pc:sldMkLst>
        <pc:spChg chg="del">
          <ac:chgData name="THPI12A08227 中田一旗" userId="S::ths31350@ths.hal.ac.jp::40bade86-fa4b-47cd-9321-b965c9a98452" providerId="AD" clId="Web-{6FFE99D9-8E6A-FF98-2072-8881223FB7EE}" dt="2025-02-03T01:06:55.047" v="46"/>
          <ac:spMkLst>
            <pc:docMk/>
            <pc:sldMk cId="1398803722" sldId="437"/>
            <ac:spMk id="5" creationId="{00000000-0000-0000-0000-000000000000}"/>
          </ac:spMkLst>
        </pc:spChg>
        <pc:spChg chg="del mod">
          <ac:chgData name="THPI12A08227 中田一旗" userId="S::ths31350@ths.hal.ac.jp::40bade86-fa4b-47cd-9321-b965c9a98452" providerId="AD" clId="Web-{6FFE99D9-8E6A-FF98-2072-8881223FB7EE}" dt="2025-02-03T01:07:03.062" v="48"/>
          <ac:spMkLst>
            <pc:docMk/>
            <pc:sldMk cId="1398803722" sldId="437"/>
            <ac:spMk id="6" creationId="{00000000-0000-0000-0000-000000000000}"/>
          </ac:spMkLst>
        </pc:spChg>
        <pc:graphicFrameChg chg="del">
          <ac:chgData name="THPI12A08227 中田一旗" userId="S::ths31350@ths.hal.ac.jp::40bade86-fa4b-47cd-9321-b965c9a98452" providerId="AD" clId="Web-{6FFE99D9-8E6A-FF98-2072-8881223FB7EE}" dt="2025-02-03T01:07:05.297" v="49"/>
          <ac:graphicFrameMkLst>
            <pc:docMk/>
            <pc:sldMk cId="1398803722" sldId="437"/>
            <ac:graphicFrameMk id="2" creationId="{45ED9856-DBBC-4B54-B680-485A8584C945}"/>
          </ac:graphicFrameMkLst>
        </pc:graphicFrameChg>
        <pc:picChg chg="add mod">
          <ac:chgData name="THPI12A08227 中田一旗" userId="S::ths31350@ths.hal.ac.jp::40bade86-fa4b-47cd-9321-b965c9a98452" providerId="AD" clId="Web-{6FFE99D9-8E6A-FF98-2072-8881223FB7EE}" dt="2025-02-03T01:07:50.813" v="53" actId="1076"/>
          <ac:picMkLst>
            <pc:docMk/>
            <pc:sldMk cId="1398803722" sldId="437"/>
            <ac:picMk id="3" creationId="{90B8F559-737C-88A9-9FCC-232C331E98CA}"/>
          </ac:picMkLst>
        </pc:picChg>
      </pc:sldChg>
      <pc:sldChg chg="addSp delSp modSp">
        <pc:chgData name="THPI12A08227 中田一旗" userId="S::ths31350@ths.hal.ac.jp::40bade86-fa4b-47cd-9321-b965c9a98452" providerId="AD" clId="Web-{6FFE99D9-8E6A-FF98-2072-8881223FB7EE}" dt="2025-02-03T01:16:43.777" v="72" actId="20577"/>
        <pc:sldMkLst>
          <pc:docMk/>
          <pc:sldMk cId="1676663161" sldId="438"/>
        </pc:sldMkLst>
        <pc:spChg chg="mod">
          <ac:chgData name="THPI12A08227 中田一旗" userId="S::ths31350@ths.hal.ac.jp::40bade86-fa4b-47cd-9321-b965c9a98452" providerId="AD" clId="Web-{6FFE99D9-8E6A-FF98-2072-8881223FB7EE}" dt="2025-02-03T01:09:42.488" v="57" actId="20577"/>
          <ac:spMkLst>
            <pc:docMk/>
            <pc:sldMk cId="1676663161" sldId="438"/>
            <ac:spMk id="4" creationId="{00000000-0000-0000-0000-000000000000}"/>
          </ac:spMkLst>
        </pc:spChg>
        <pc:spChg chg="mod">
          <ac:chgData name="THPI12A08227 中田一旗" userId="S::ths31350@ths.hal.ac.jp::40bade86-fa4b-47cd-9321-b965c9a98452" providerId="AD" clId="Web-{6FFE99D9-8E6A-FF98-2072-8881223FB7EE}" dt="2025-02-03T01:16:43.777" v="72" actId="20577"/>
          <ac:spMkLst>
            <pc:docMk/>
            <pc:sldMk cId="1676663161" sldId="438"/>
            <ac:spMk id="6" creationId="{00000000-0000-0000-0000-000000000000}"/>
          </ac:spMkLst>
        </pc:spChg>
        <pc:spChg chg="del">
          <ac:chgData name="THPI12A08227 中田一旗" userId="S::ths31350@ths.hal.ac.jp::40bade86-fa4b-47cd-9321-b965c9a98452" providerId="AD" clId="Web-{6FFE99D9-8E6A-FF98-2072-8881223FB7EE}" dt="2025-02-03T01:09:35.347" v="55"/>
          <ac:spMkLst>
            <pc:docMk/>
            <pc:sldMk cId="1676663161" sldId="438"/>
            <ac:spMk id="10" creationId="{00000000-0000-0000-0000-000000000000}"/>
          </ac:spMkLst>
        </pc:spChg>
        <pc:picChg chg="add mod">
          <ac:chgData name="THPI12A08227 中田一旗" userId="S::ths31350@ths.hal.ac.jp::40bade86-fa4b-47cd-9321-b965c9a98452" providerId="AD" clId="Web-{6FFE99D9-8E6A-FF98-2072-8881223FB7EE}" dt="2025-02-03T01:14:22.665" v="65" actId="14100"/>
          <ac:picMkLst>
            <pc:docMk/>
            <pc:sldMk cId="1676663161" sldId="438"/>
            <ac:picMk id="2" creationId="{574B7042-7885-F0BF-7444-484C3D07D19B}"/>
          </ac:picMkLst>
        </pc:picChg>
        <pc:picChg chg="del">
          <ac:chgData name="THPI12A08227 中田一旗" userId="S::ths31350@ths.hal.ac.jp::40bade86-fa4b-47cd-9321-b965c9a98452" providerId="AD" clId="Web-{6FFE99D9-8E6A-FF98-2072-8881223FB7EE}" dt="2025-02-03T01:13:38.367" v="58"/>
          <ac:picMkLst>
            <pc:docMk/>
            <pc:sldMk cId="1676663161" sldId="438"/>
            <ac:picMk id="5" creationId="{6171A356-9867-4DA3-9639-C04D377492DE}"/>
          </ac:picMkLst>
        </pc:picChg>
      </pc:sldChg>
      <pc:sldChg chg="addSp delSp modSp">
        <pc:chgData name="THPI12A08227 中田一旗" userId="S::ths31350@ths.hal.ac.jp::40bade86-fa4b-47cd-9321-b965c9a98452" providerId="AD" clId="Web-{6FFE99D9-8E6A-FF98-2072-8881223FB7EE}" dt="2025-02-03T02:18:20.107" v="192" actId="20577"/>
        <pc:sldMkLst>
          <pc:docMk/>
          <pc:sldMk cId="2165433090" sldId="439"/>
        </pc:sldMkLst>
        <pc:spChg chg="mod">
          <ac:chgData name="THPI12A08227 中田一旗" userId="S::ths31350@ths.hal.ac.jp::40bade86-fa4b-47cd-9321-b965c9a98452" providerId="AD" clId="Web-{6FFE99D9-8E6A-FF98-2072-8881223FB7EE}" dt="2025-02-03T02:18:20.107" v="192" actId="20577"/>
          <ac:spMkLst>
            <pc:docMk/>
            <pc:sldMk cId="2165433090" sldId="439"/>
            <ac:spMk id="4" creationId="{00000000-0000-0000-0000-000000000000}"/>
          </ac:spMkLst>
        </pc:spChg>
        <pc:spChg chg="del mod">
          <ac:chgData name="THPI12A08227 中田一旗" userId="S::ths31350@ths.hal.ac.jp::40bade86-fa4b-47cd-9321-b965c9a98452" providerId="AD" clId="Web-{6FFE99D9-8E6A-FF98-2072-8881223FB7EE}" dt="2025-02-03T02:18:02.107" v="187"/>
          <ac:spMkLst>
            <pc:docMk/>
            <pc:sldMk cId="2165433090" sldId="439"/>
            <ac:spMk id="7" creationId="{56F2C842-4D31-431E-BAFC-30B4D733F895}"/>
          </ac:spMkLst>
        </pc:spChg>
        <pc:picChg chg="del">
          <ac:chgData name="THPI12A08227 中田一旗" userId="S::ths31350@ths.hal.ac.jp::40bade86-fa4b-47cd-9321-b965c9a98452" providerId="AD" clId="Web-{6FFE99D9-8E6A-FF98-2072-8881223FB7EE}" dt="2025-02-03T01:32:54.423" v="112"/>
          <ac:picMkLst>
            <pc:docMk/>
            <pc:sldMk cId="2165433090" sldId="439"/>
            <ac:picMk id="2" creationId="{FA3D421E-B025-42EA-83FC-29790387E16B}"/>
          </ac:picMkLst>
        </pc:picChg>
        <pc:picChg chg="add mod">
          <ac:chgData name="THPI12A08227 中田一旗" userId="S::ths31350@ths.hal.ac.jp::40bade86-fa4b-47cd-9321-b965c9a98452" providerId="AD" clId="Web-{6FFE99D9-8E6A-FF98-2072-8881223FB7EE}" dt="2025-02-03T02:18:13.138" v="190" actId="1076"/>
          <ac:picMkLst>
            <pc:docMk/>
            <pc:sldMk cId="2165433090" sldId="439"/>
            <ac:picMk id="3" creationId="{655A1953-CF6F-197F-7729-B5009C8BB77B}"/>
          </ac:picMkLst>
        </pc:picChg>
      </pc:sldChg>
      <pc:sldChg chg="del">
        <pc:chgData name="THPI12A08227 中田一旗" userId="S::ths31350@ths.hal.ac.jp::40bade86-fa4b-47cd-9321-b965c9a98452" providerId="AD" clId="Web-{6FFE99D9-8E6A-FF98-2072-8881223FB7EE}" dt="2025-02-03T01:08:54.158" v="54"/>
        <pc:sldMkLst>
          <pc:docMk/>
          <pc:sldMk cId="1334723332" sldId="440"/>
        </pc:sldMkLst>
      </pc:sldChg>
      <pc:sldChg chg="del">
        <pc:chgData name="THPI12A08227 中田一旗" userId="S::ths31350@ths.hal.ac.jp::40bade86-fa4b-47cd-9321-b965c9a98452" providerId="AD" clId="Web-{6FFE99D9-8E6A-FF98-2072-8881223FB7EE}" dt="2025-02-03T01:36:01.942" v="129"/>
        <pc:sldMkLst>
          <pc:docMk/>
          <pc:sldMk cId="3334211426" sldId="441"/>
        </pc:sldMkLst>
      </pc:sldChg>
      <pc:sldChg chg="delSp modSp">
        <pc:chgData name="THPI12A08227 中田一旗" userId="S::ths31350@ths.hal.ac.jp::40bade86-fa4b-47cd-9321-b965c9a98452" providerId="AD" clId="Web-{6FFE99D9-8E6A-FF98-2072-8881223FB7EE}" dt="2025-02-03T03:18:57.497" v="483" actId="20577"/>
        <pc:sldMkLst>
          <pc:docMk/>
          <pc:sldMk cId="1937275695" sldId="442"/>
        </pc:sldMkLst>
        <pc:spChg chg="mod">
          <ac:chgData name="THPI12A08227 中田一旗" userId="S::ths31350@ths.hal.ac.jp::40bade86-fa4b-47cd-9321-b965c9a98452" providerId="AD" clId="Web-{6FFE99D9-8E6A-FF98-2072-8881223FB7EE}" dt="2025-02-03T03:18:57.497" v="483" actId="20577"/>
          <ac:spMkLst>
            <pc:docMk/>
            <pc:sldMk cId="1937275695" sldId="442"/>
            <ac:spMk id="6" creationId="{00000000-0000-0000-0000-000000000000}"/>
          </ac:spMkLst>
        </pc:spChg>
        <pc:picChg chg="del">
          <ac:chgData name="THPI12A08227 中田一旗" userId="S::ths31350@ths.hal.ac.jp::40bade86-fa4b-47cd-9321-b965c9a98452" providerId="AD" clId="Web-{6FFE99D9-8E6A-FF98-2072-8881223FB7EE}" dt="2025-02-03T03:11:02.487" v="422"/>
          <ac:picMkLst>
            <pc:docMk/>
            <pc:sldMk cId="1937275695" sldId="442"/>
            <ac:picMk id="5" creationId="{2994DA53-43CD-4579-9762-A05B2DCFEA41}"/>
          </ac:picMkLst>
        </pc:picChg>
        <pc:picChg chg="del">
          <ac:chgData name="THPI12A08227 中田一旗" userId="S::ths31350@ths.hal.ac.jp::40bade86-fa4b-47cd-9321-b965c9a98452" providerId="AD" clId="Web-{6FFE99D9-8E6A-FF98-2072-8881223FB7EE}" dt="2025-02-03T03:11:03.112" v="423"/>
          <ac:picMkLst>
            <pc:docMk/>
            <pc:sldMk cId="1937275695" sldId="442"/>
            <ac:picMk id="9" creationId="{3B67CBBC-B05D-4D08-8BAB-97EF5338F7B1}"/>
          </ac:picMkLst>
        </pc:picChg>
      </pc:sldChg>
      <pc:sldChg chg="addSp delSp modSp">
        <pc:chgData name="THPI12A08227 中田一旗" userId="S::ths31350@ths.hal.ac.jp::40bade86-fa4b-47cd-9321-b965c9a98452" providerId="AD" clId="Web-{6FFE99D9-8E6A-FF98-2072-8881223FB7EE}" dt="2025-02-03T01:41:37.496" v="153" actId="20577"/>
        <pc:sldMkLst>
          <pc:docMk/>
          <pc:sldMk cId="52353174" sldId="446"/>
        </pc:sldMkLst>
        <pc:spChg chg="mod">
          <ac:chgData name="THPI12A08227 中田一旗" userId="S::ths31350@ths.hal.ac.jp::40bade86-fa4b-47cd-9321-b965c9a98452" providerId="AD" clId="Web-{6FFE99D9-8E6A-FF98-2072-8881223FB7EE}" dt="2025-02-03T01:41:37.496" v="153" actId="20577"/>
          <ac:spMkLst>
            <pc:docMk/>
            <pc:sldMk cId="52353174" sldId="446"/>
            <ac:spMk id="4" creationId="{00000000-0000-0000-0000-000000000000}"/>
          </ac:spMkLst>
        </pc:spChg>
        <pc:picChg chg="add del mod">
          <ac:chgData name="THPI12A08227 中田一旗" userId="S::ths31350@ths.hal.ac.jp::40bade86-fa4b-47cd-9321-b965c9a98452" providerId="AD" clId="Web-{6FFE99D9-8E6A-FF98-2072-8881223FB7EE}" dt="2025-02-03T01:41:04.652" v="145"/>
          <ac:picMkLst>
            <pc:docMk/>
            <pc:sldMk cId="52353174" sldId="446"/>
            <ac:picMk id="2" creationId="{6B5B1CA6-30F6-C7EC-8FC5-4B17C0A0F945}"/>
          </ac:picMkLst>
        </pc:picChg>
        <pc:picChg chg="add del mod">
          <ac:chgData name="THPI12A08227 中田一旗" userId="S::ths31350@ths.hal.ac.jp::40bade86-fa4b-47cd-9321-b965c9a98452" providerId="AD" clId="Web-{6FFE99D9-8E6A-FF98-2072-8881223FB7EE}" dt="2025-02-03T01:41:10.105" v="147"/>
          <ac:picMkLst>
            <pc:docMk/>
            <pc:sldMk cId="52353174" sldId="446"/>
            <ac:picMk id="3" creationId="{630C0529-EB17-F53E-D883-468FE5F8F987}"/>
          </ac:picMkLst>
        </pc:picChg>
        <pc:picChg chg="del">
          <ac:chgData name="THPI12A08227 中田一旗" userId="S::ths31350@ths.hal.ac.jp::40bade86-fa4b-47cd-9321-b965c9a98452" providerId="AD" clId="Web-{6FFE99D9-8E6A-FF98-2072-8881223FB7EE}" dt="2025-02-03T01:39:49.697" v="132"/>
          <ac:picMkLst>
            <pc:docMk/>
            <pc:sldMk cId="52353174" sldId="446"/>
            <ac:picMk id="5" creationId="{65646E45-33E3-4E1B-A14E-05CF124EE59B}"/>
          </ac:picMkLst>
        </pc:picChg>
        <pc:picChg chg="add mod">
          <ac:chgData name="THPI12A08227 中田一旗" userId="S::ths31350@ths.hal.ac.jp::40bade86-fa4b-47cd-9321-b965c9a98452" providerId="AD" clId="Web-{6FFE99D9-8E6A-FF98-2072-8881223FB7EE}" dt="2025-02-03T01:41:29.371" v="151" actId="1076"/>
          <ac:picMkLst>
            <pc:docMk/>
            <pc:sldMk cId="52353174" sldId="446"/>
            <ac:picMk id="6" creationId="{7299C73B-16FE-FCB3-78E0-240017A665B4}"/>
          </ac:picMkLst>
        </pc:picChg>
        <pc:picChg chg="del">
          <ac:chgData name="THPI12A08227 中田一旗" userId="S::ths31350@ths.hal.ac.jp::40bade86-fa4b-47cd-9321-b965c9a98452" providerId="AD" clId="Web-{6FFE99D9-8E6A-FF98-2072-8881223FB7EE}" dt="2025-02-03T01:39:50.572" v="134"/>
          <ac:picMkLst>
            <pc:docMk/>
            <pc:sldMk cId="52353174" sldId="446"/>
            <ac:picMk id="11" creationId="{713BC927-4416-4725-9BD6-5C1067AF1962}"/>
          </ac:picMkLst>
        </pc:picChg>
        <pc:picChg chg="del">
          <ac:chgData name="THPI12A08227 中田一旗" userId="S::ths31350@ths.hal.ac.jp::40bade86-fa4b-47cd-9321-b965c9a98452" providerId="AD" clId="Web-{6FFE99D9-8E6A-FF98-2072-8881223FB7EE}" dt="2025-02-03T01:39:51.088" v="135"/>
          <ac:picMkLst>
            <pc:docMk/>
            <pc:sldMk cId="52353174" sldId="446"/>
            <ac:picMk id="13" creationId="{8D913549-AF0E-47AB-9744-8F12D34831FA}"/>
          </ac:picMkLst>
        </pc:picChg>
        <pc:picChg chg="del">
          <ac:chgData name="THPI12A08227 中田一旗" userId="S::ths31350@ths.hal.ac.jp::40bade86-fa4b-47cd-9321-b965c9a98452" providerId="AD" clId="Web-{6FFE99D9-8E6A-FF98-2072-8881223FB7EE}" dt="2025-02-03T01:39:50.103" v="133"/>
          <ac:picMkLst>
            <pc:docMk/>
            <pc:sldMk cId="52353174" sldId="446"/>
            <ac:picMk id="15" creationId="{67964030-BDD0-454A-98D7-3DF2D3874B76}"/>
          </ac:picMkLst>
        </pc:picChg>
      </pc:sldChg>
      <pc:sldChg chg="addSp delSp modSp">
        <pc:chgData name="THPI12A08227 中田一旗" userId="S::ths31350@ths.hal.ac.jp::40bade86-fa4b-47cd-9321-b965c9a98452" providerId="AD" clId="Web-{6FFE99D9-8E6A-FF98-2072-8881223FB7EE}" dt="2025-02-03T01:25:36.585" v="111"/>
        <pc:sldMkLst>
          <pc:docMk/>
          <pc:sldMk cId="1971664548" sldId="448"/>
        </pc:sldMkLst>
        <pc:spChg chg="add del mod">
          <ac:chgData name="THPI12A08227 中田一旗" userId="S::ths31350@ths.hal.ac.jp::40bade86-fa4b-47cd-9321-b965c9a98452" providerId="AD" clId="Web-{6FFE99D9-8E6A-FF98-2072-8881223FB7EE}" dt="2025-02-03T01:25:30.773" v="109" actId="20577"/>
          <ac:spMkLst>
            <pc:docMk/>
            <pc:sldMk cId="1971664548" sldId="448"/>
            <ac:spMk id="6" creationId="{00000000-0000-0000-0000-000000000000}"/>
          </ac:spMkLst>
        </pc:spChg>
        <pc:spChg chg="mod">
          <ac:chgData name="THPI12A08227 中田一旗" userId="S::ths31350@ths.hal.ac.jp::40bade86-fa4b-47cd-9321-b965c9a98452" providerId="AD" clId="Web-{6FFE99D9-8E6A-FF98-2072-8881223FB7EE}" dt="2025-02-03T01:25:14.538" v="108" actId="20577"/>
          <ac:spMkLst>
            <pc:docMk/>
            <pc:sldMk cId="1971664548" sldId="448"/>
            <ac:spMk id="9" creationId="{2992E2F5-AE5D-4AF7-B2A5-10CCD8965B7E}"/>
          </ac:spMkLst>
        </pc:spChg>
        <pc:spChg chg="mod">
          <ac:chgData name="THPI12A08227 中田一旗" userId="S::ths31350@ths.hal.ac.jp::40bade86-fa4b-47cd-9321-b965c9a98452" providerId="AD" clId="Web-{6FFE99D9-8E6A-FF98-2072-8881223FB7EE}" dt="2025-02-03T01:25:04.303" v="107" actId="20577"/>
          <ac:spMkLst>
            <pc:docMk/>
            <pc:sldMk cId="1971664548" sldId="448"/>
            <ac:spMk id="10" creationId="{F8C538F6-501E-45AB-B1C1-0630B39552F0}"/>
          </ac:spMkLst>
        </pc:spChg>
        <pc:spChg chg="del mod">
          <ac:chgData name="THPI12A08227 中田一旗" userId="S::ths31350@ths.hal.ac.jp::40bade86-fa4b-47cd-9321-b965c9a98452" providerId="AD" clId="Web-{6FFE99D9-8E6A-FF98-2072-8881223FB7EE}" dt="2025-02-03T01:25:36.585" v="111"/>
          <ac:spMkLst>
            <pc:docMk/>
            <pc:sldMk cId="1971664548" sldId="448"/>
            <ac:spMk id="12" creationId="{AE01A863-4B0E-445F-AC43-6163097E2DAE}"/>
          </ac:spMkLst>
        </pc:spChg>
        <pc:graphicFrameChg chg="add del mod">
          <ac:chgData name="THPI12A08227 中田一旗" userId="S::ths31350@ths.hal.ac.jp::40bade86-fa4b-47cd-9321-b965c9a98452" providerId="AD" clId="Web-{6FFE99D9-8E6A-FF98-2072-8881223FB7EE}" dt="2025-02-03T01:22:56.613" v="82"/>
          <ac:graphicFrameMkLst>
            <pc:docMk/>
            <pc:sldMk cId="1971664548" sldId="448"/>
            <ac:graphicFrameMk id="7" creationId="{0B9A5F83-68D6-0035-4DF3-6D133B85B182}"/>
          </ac:graphicFrameMkLst>
        </pc:graphicFrameChg>
        <pc:graphicFrameChg chg="add del mod">
          <ac:chgData name="THPI12A08227 中田一旗" userId="S::ths31350@ths.hal.ac.jp::40bade86-fa4b-47cd-9321-b965c9a98452" providerId="AD" clId="Web-{6FFE99D9-8E6A-FF98-2072-8881223FB7EE}" dt="2025-02-03T01:23:45.739" v="96"/>
          <ac:graphicFrameMkLst>
            <pc:docMk/>
            <pc:sldMk cId="1971664548" sldId="448"/>
            <ac:graphicFrameMk id="13" creationId="{C6501A28-2677-DF89-B057-BAE182036685}"/>
          </ac:graphicFrameMkLst>
        </pc:graphicFrameChg>
        <pc:picChg chg="add mod">
          <ac:chgData name="THPI12A08227 中田一旗" userId="S::ths31350@ths.hal.ac.jp::40bade86-fa4b-47cd-9321-b965c9a98452" providerId="AD" clId="Web-{6FFE99D9-8E6A-FF98-2072-8881223FB7EE}" dt="2025-02-03T01:22:06.800" v="79" actId="1076"/>
          <ac:picMkLst>
            <pc:docMk/>
            <pc:sldMk cId="1971664548" sldId="448"/>
            <ac:picMk id="3" creationId="{DF107500-D46F-6E76-4AFF-D189A9E253B1}"/>
          </ac:picMkLst>
        </pc:picChg>
        <pc:picChg chg="del">
          <ac:chgData name="THPI12A08227 中田一旗" userId="S::ths31350@ths.hal.ac.jp::40bade86-fa4b-47cd-9321-b965c9a98452" providerId="AD" clId="Web-{6FFE99D9-8E6A-FF98-2072-8881223FB7EE}" dt="2025-02-03T01:21:52.721" v="73"/>
          <ac:picMkLst>
            <pc:docMk/>
            <pc:sldMk cId="1971664548" sldId="448"/>
            <ac:picMk id="11" creationId="{AB09AE8F-51D4-4C20-B5AF-ADFF7B5A6EBD}"/>
          </ac:picMkLst>
        </pc:picChg>
      </pc:sldChg>
      <pc:sldChg chg="addSp delSp modSp">
        <pc:chgData name="THPI12A08227 中田一旗" userId="S::ths31350@ths.hal.ac.jp::40bade86-fa4b-47cd-9321-b965c9a98452" providerId="AD" clId="Web-{6FFE99D9-8E6A-FF98-2072-8881223FB7EE}" dt="2025-02-03T00:53:47.062" v="22" actId="14100"/>
        <pc:sldMkLst>
          <pc:docMk/>
          <pc:sldMk cId="2735804024" sldId="452"/>
        </pc:sldMkLst>
        <pc:picChg chg="del">
          <ac:chgData name="THPI12A08227 中田一旗" userId="S::ths31350@ths.hal.ac.jp::40bade86-fa4b-47cd-9321-b965c9a98452" providerId="AD" clId="Web-{6FFE99D9-8E6A-FF98-2072-8881223FB7EE}" dt="2025-02-03T00:53:28.233" v="19"/>
          <ac:picMkLst>
            <pc:docMk/>
            <pc:sldMk cId="2735804024" sldId="452"/>
            <ac:picMk id="2" creationId="{B0E64354-478F-481C-B678-EC40B75B1766}"/>
          </ac:picMkLst>
        </pc:picChg>
        <pc:picChg chg="add mod">
          <ac:chgData name="THPI12A08227 中田一旗" userId="S::ths31350@ths.hal.ac.jp::40bade86-fa4b-47cd-9321-b965c9a98452" providerId="AD" clId="Web-{6FFE99D9-8E6A-FF98-2072-8881223FB7EE}" dt="2025-02-03T00:53:47.062" v="22" actId="14100"/>
          <ac:picMkLst>
            <pc:docMk/>
            <pc:sldMk cId="2735804024" sldId="452"/>
            <ac:picMk id="3" creationId="{CEBA5282-64C1-73E0-B89C-2C80D5A2E574}"/>
          </ac:picMkLst>
        </pc:picChg>
      </pc:sldChg>
      <pc:sldChg chg="addSp delSp modSp">
        <pc:chgData name="THPI12A08227 中田一旗" userId="S::ths31350@ths.hal.ac.jp::40bade86-fa4b-47cd-9321-b965c9a98452" providerId="AD" clId="Web-{6FFE99D9-8E6A-FF98-2072-8881223FB7EE}" dt="2025-02-03T02:51:22.603" v="369" actId="1076"/>
        <pc:sldMkLst>
          <pc:docMk/>
          <pc:sldMk cId="2847172305" sldId="454"/>
        </pc:sldMkLst>
        <pc:spChg chg="add mod">
          <ac:chgData name="THPI12A08227 中田一旗" userId="S::ths31350@ths.hal.ac.jp::40bade86-fa4b-47cd-9321-b965c9a98452" providerId="AD" clId="Web-{6FFE99D9-8E6A-FF98-2072-8881223FB7EE}" dt="2025-02-03T02:51:22.603" v="369" actId="1076"/>
          <ac:spMkLst>
            <pc:docMk/>
            <pc:sldMk cId="2847172305" sldId="454"/>
            <ac:spMk id="2" creationId="{FEFDDF5C-3795-CEAC-8E71-FDB5415355BA}"/>
          </ac:spMkLst>
        </pc:spChg>
        <pc:spChg chg="mod">
          <ac:chgData name="THPI12A08227 中田一旗" userId="S::ths31350@ths.hal.ac.jp::40bade86-fa4b-47cd-9321-b965c9a98452" providerId="AD" clId="Web-{6FFE99D9-8E6A-FF98-2072-8881223FB7EE}" dt="2025-02-03T02:31:55" v="265" actId="14100"/>
          <ac:spMkLst>
            <pc:docMk/>
            <pc:sldMk cId="2847172305" sldId="454"/>
            <ac:spMk id="4" creationId="{00000000-0000-0000-0000-000000000000}"/>
          </ac:spMkLst>
        </pc:spChg>
        <pc:picChg chg="add mod">
          <ac:chgData name="THPI12A08227 中田一旗" userId="S::ths31350@ths.hal.ac.jp::40bade86-fa4b-47cd-9321-b965c9a98452" providerId="AD" clId="Web-{6FFE99D9-8E6A-FF98-2072-8881223FB7EE}" dt="2025-02-03T02:51:16.665" v="368" actId="1076"/>
          <ac:picMkLst>
            <pc:docMk/>
            <pc:sldMk cId="2847172305" sldId="454"/>
            <ac:picMk id="3" creationId="{54707C14-5484-329A-049E-C260E8F29C94}"/>
          </ac:picMkLst>
        </pc:picChg>
        <pc:picChg chg="del">
          <ac:chgData name="THPI12A08227 中田一旗" userId="S::ths31350@ths.hal.ac.jp::40bade86-fa4b-47cd-9321-b965c9a98452" providerId="AD" clId="Web-{6FFE99D9-8E6A-FF98-2072-8881223FB7EE}" dt="2025-02-03T01:06:49.531" v="45"/>
          <ac:picMkLst>
            <pc:docMk/>
            <pc:sldMk cId="2847172305" sldId="454"/>
            <ac:picMk id="5" creationId="{DA049758-057F-473F-A351-52D3720CA86E}"/>
          </ac:picMkLst>
        </pc:picChg>
      </pc:sldChg>
      <pc:sldChg chg="addSp delSp">
        <pc:chgData name="THPI12A08227 中田一旗" userId="S::ths31350@ths.hal.ac.jp::40bade86-fa4b-47cd-9321-b965c9a98452" providerId="AD" clId="Web-{6FFE99D9-8E6A-FF98-2072-8881223FB7EE}" dt="2025-02-03T00:41:38.031" v="14"/>
        <pc:sldMkLst>
          <pc:docMk/>
          <pc:sldMk cId="208819310" sldId="461"/>
        </pc:sldMkLst>
        <pc:picChg chg="del">
          <ac:chgData name="THPI12A08227 中田一旗" userId="S::ths31350@ths.hal.ac.jp::40bade86-fa4b-47cd-9321-b965c9a98452" providerId="AD" clId="Web-{6FFE99D9-8E6A-FF98-2072-8881223FB7EE}" dt="2025-02-03T00:41:37.094" v="13"/>
          <ac:picMkLst>
            <pc:docMk/>
            <pc:sldMk cId="208819310" sldId="461"/>
            <ac:picMk id="5" creationId="{00000000-0000-0000-0000-000000000000}"/>
          </ac:picMkLst>
        </pc:picChg>
        <pc:picChg chg="add">
          <ac:chgData name="THPI12A08227 中田一旗" userId="S::ths31350@ths.hal.ac.jp::40bade86-fa4b-47cd-9321-b965c9a98452" providerId="AD" clId="Web-{6FFE99D9-8E6A-FF98-2072-8881223FB7EE}" dt="2025-02-03T00:41:38.031" v="14"/>
          <ac:picMkLst>
            <pc:docMk/>
            <pc:sldMk cId="208819310" sldId="461"/>
            <ac:picMk id="6" creationId="{2BBD8BD4-B51B-35AC-F8CC-54592293BB74}"/>
          </ac:picMkLst>
        </pc:picChg>
      </pc:sldChg>
      <pc:sldChg chg="addSp modSp add replId">
        <pc:chgData name="THPI12A08227 中田一旗" userId="S::ths31350@ths.hal.ac.jp::40bade86-fa4b-47cd-9321-b965c9a98452" providerId="AD" clId="Web-{6FFE99D9-8E6A-FF98-2072-8881223FB7EE}" dt="2025-02-03T01:42:10.247" v="162" actId="20577"/>
        <pc:sldMkLst>
          <pc:docMk/>
          <pc:sldMk cId="3135954897" sldId="474"/>
        </pc:sldMkLst>
        <pc:spChg chg="mod">
          <ac:chgData name="THPI12A08227 中田一旗" userId="S::ths31350@ths.hal.ac.jp::40bade86-fa4b-47cd-9321-b965c9a98452" providerId="AD" clId="Web-{6FFE99D9-8E6A-FF98-2072-8881223FB7EE}" dt="2025-02-03T01:42:10.247" v="162" actId="20577"/>
          <ac:spMkLst>
            <pc:docMk/>
            <pc:sldMk cId="3135954897" sldId="474"/>
            <ac:spMk id="4" creationId="{1ABA2E95-1DD4-2A58-12ED-7C93BD7B2C33}"/>
          </ac:spMkLst>
        </pc:spChg>
        <pc:picChg chg="add mod">
          <ac:chgData name="THPI12A08227 中田一旗" userId="S::ths31350@ths.hal.ac.jp::40bade86-fa4b-47cd-9321-b965c9a98452" providerId="AD" clId="Web-{6FFE99D9-8E6A-FF98-2072-8881223FB7EE}" dt="2025-02-03T01:42:05.747" v="160" actId="1076"/>
          <ac:picMkLst>
            <pc:docMk/>
            <pc:sldMk cId="3135954897" sldId="474"/>
            <ac:picMk id="2" creationId="{42F9236F-A420-0873-A4B6-6D3B468C1DEA}"/>
          </ac:picMkLst>
        </pc:picChg>
      </pc:sldChg>
      <pc:sldChg chg="addSp modSp add replId">
        <pc:chgData name="THPI12A08227 中田一旗" userId="S::ths31350@ths.hal.ac.jp::40bade86-fa4b-47cd-9321-b965c9a98452" providerId="AD" clId="Web-{6FFE99D9-8E6A-FF98-2072-8881223FB7EE}" dt="2025-02-03T01:43:00.983" v="170" actId="1076"/>
        <pc:sldMkLst>
          <pc:docMk/>
          <pc:sldMk cId="1027553456" sldId="475"/>
        </pc:sldMkLst>
        <pc:spChg chg="mod">
          <ac:chgData name="THPI12A08227 中田一旗" userId="S::ths31350@ths.hal.ac.jp::40bade86-fa4b-47cd-9321-b965c9a98452" providerId="AD" clId="Web-{6FFE99D9-8E6A-FF98-2072-8881223FB7EE}" dt="2025-02-03T01:42:43.154" v="169" actId="20577"/>
          <ac:spMkLst>
            <pc:docMk/>
            <pc:sldMk cId="1027553456" sldId="475"/>
            <ac:spMk id="4" creationId="{B9B2BCB5-330D-81D5-04BA-318C33441ECA}"/>
          </ac:spMkLst>
        </pc:spChg>
        <pc:picChg chg="add mod">
          <ac:chgData name="THPI12A08227 中田一旗" userId="S::ths31350@ths.hal.ac.jp::40bade86-fa4b-47cd-9321-b965c9a98452" providerId="AD" clId="Web-{6FFE99D9-8E6A-FF98-2072-8881223FB7EE}" dt="2025-02-03T01:43:00.983" v="170" actId="1076"/>
          <ac:picMkLst>
            <pc:docMk/>
            <pc:sldMk cId="1027553456" sldId="475"/>
            <ac:picMk id="2" creationId="{D58A2FC0-3896-C7A4-5532-096FC17EB599}"/>
          </ac:picMkLst>
        </pc:picChg>
      </pc:sldChg>
      <pc:sldChg chg="addSp modSp add replId">
        <pc:chgData name="THPI12A08227 中田一旗" userId="S::ths31350@ths.hal.ac.jp::40bade86-fa4b-47cd-9321-b965c9a98452" providerId="AD" clId="Web-{6FFE99D9-8E6A-FF98-2072-8881223FB7EE}" dt="2025-02-03T02:22:41.863" v="219" actId="1076"/>
        <pc:sldMkLst>
          <pc:docMk/>
          <pc:sldMk cId="2981865052" sldId="476"/>
        </pc:sldMkLst>
        <pc:spChg chg="mod">
          <ac:chgData name="THPI12A08227 中田一旗" userId="S::ths31350@ths.hal.ac.jp::40bade86-fa4b-47cd-9321-b965c9a98452" providerId="AD" clId="Web-{6FFE99D9-8E6A-FF98-2072-8881223FB7EE}" dt="2025-02-03T02:21:08.908" v="205" actId="20577"/>
          <ac:spMkLst>
            <pc:docMk/>
            <pc:sldMk cId="2981865052" sldId="476"/>
            <ac:spMk id="4" creationId="{1C242794-CF97-81D3-FE9A-0F66363750D3}"/>
          </ac:spMkLst>
        </pc:spChg>
        <pc:picChg chg="add mod">
          <ac:chgData name="THPI12A08227 中田一旗" userId="S::ths31350@ths.hal.ac.jp::40bade86-fa4b-47cd-9321-b965c9a98452" providerId="AD" clId="Web-{6FFE99D9-8E6A-FF98-2072-8881223FB7EE}" dt="2025-02-03T02:22:40.222" v="218" actId="1076"/>
          <ac:picMkLst>
            <pc:docMk/>
            <pc:sldMk cId="2981865052" sldId="476"/>
            <ac:picMk id="2" creationId="{081A94E2-A776-20F2-D9EA-44DC038A3CD1}"/>
          </ac:picMkLst>
        </pc:picChg>
        <pc:picChg chg="add mod">
          <ac:chgData name="THPI12A08227 中田一旗" userId="S::ths31350@ths.hal.ac.jp::40bade86-fa4b-47cd-9321-b965c9a98452" providerId="AD" clId="Web-{6FFE99D9-8E6A-FF98-2072-8881223FB7EE}" dt="2025-02-03T02:22:41.863" v="219" actId="1076"/>
          <ac:picMkLst>
            <pc:docMk/>
            <pc:sldMk cId="2981865052" sldId="476"/>
            <ac:picMk id="3" creationId="{1E50E260-E24C-AE26-ABE5-9810557E7D39}"/>
          </ac:picMkLst>
        </pc:picChg>
      </pc:sldChg>
      <pc:sldChg chg="addSp delSp modSp add replId">
        <pc:chgData name="THPI12A08227 中田一旗" userId="S::ths31350@ths.hal.ac.jp::40bade86-fa4b-47cd-9321-b965c9a98452" providerId="AD" clId="Web-{6FFE99D9-8E6A-FF98-2072-8881223FB7EE}" dt="2025-02-03T02:28:38.105" v="243" actId="1076"/>
        <pc:sldMkLst>
          <pc:docMk/>
          <pc:sldMk cId="2206546482" sldId="477"/>
        </pc:sldMkLst>
        <pc:spChg chg="mod">
          <ac:chgData name="THPI12A08227 中田一旗" userId="S::ths31350@ths.hal.ac.jp::40bade86-fa4b-47cd-9321-b965c9a98452" providerId="AD" clId="Web-{6FFE99D9-8E6A-FF98-2072-8881223FB7EE}" dt="2025-02-03T02:24:38.647" v="236" actId="20577"/>
          <ac:spMkLst>
            <pc:docMk/>
            <pc:sldMk cId="2206546482" sldId="477"/>
            <ac:spMk id="4" creationId="{76E7355E-14FA-3097-829A-A44771B36B90}"/>
          </ac:spMkLst>
        </pc:spChg>
        <pc:picChg chg="add del mod">
          <ac:chgData name="THPI12A08227 中田一旗" userId="S::ths31350@ths.hal.ac.jp::40bade86-fa4b-47cd-9321-b965c9a98452" providerId="AD" clId="Web-{6FFE99D9-8E6A-FF98-2072-8881223FB7EE}" dt="2025-02-03T02:23:42.505" v="229"/>
          <ac:picMkLst>
            <pc:docMk/>
            <pc:sldMk cId="2206546482" sldId="477"/>
            <ac:picMk id="2" creationId="{EC79D3EA-47E6-8B42-1B7F-95E1229AC6D6}"/>
          </ac:picMkLst>
        </pc:picChg>
        <pc:picChg chg="add mod">
          <ac:chgData name="THPI12A08227 中田一旗" userId="S::ths31350@ths.hal.ac.jp::40bade86-fa4b-47cd-9321-b965c9a98452" providerId="AD" clId="Web-{6FFE99D9-8E6A-FF98-2072-8881223FB7EE}" dt="2025-02-03T02:28:21.058" v="241" actId="1076"/>
          <ac:picMkLst>
            <pc:docMk/>
            <pc:sldMk cId="2206546482" sldId="477"/>
            <ac:picMk id="3" creationId="{27B4402B-4757-6E93-BE99-0193B9254EA7}"/>
          </ac:picMkLst>
        </pc:picChg>
        <pc:picChg chg="add mod">
          <ac:chgData name="THPI12A08227 中田一旗" userId="S::ths31350@ths.hal.ac.jp::40bade86-fa4b-47cd-9321-b965c9a98452" providerId="AD" clId="Web-{6FFE99D9-8E6A-FF98-2072-8881223FB7EE}" dt="2025-02-03T02:28:38.105" v="243" actId="1076"/>
          <ac:picMkLst>
            <pc:docMk/>
            <pc:sldMk cId="2206546482" sldId="477"/>
            <ac:picMk id="5" creationId="{2CE3EDC1-B7C9-4103-5D98-84F3B668F351}"/>
          </ac:picMkLst>
        </pc:picChg>
      </pc:sldChg>
      <pc:sldChg chg="add ord replId">
        <pc:chgData name="THPI12A08227 中田一旗" userId="S::ths31350@ths.hal.ac.jp::40bade86-fa4b-47cd-9321-b965c9a98452" providerId="AD" clId="Web-{6FFE99D9-8E6A-FF98-2072-8881223FB7EE}" dt="2025-02-03T02:52:29.151" v="370"/>
        <pc:sldMkLst>
          <pc:docMk/>
          <pc:sldMk cId="2867266123" sldId="478"/>
        </pc:sldMkLst>
      </pc:sldChg>
      <pc:sldChg chg="new del">
        <pc:chgData name="THPI12A08227 中田一旗" userId="S::ths31350@ths.hal.ac.jp::40bade86-fa4b-47cd-9321-b965c9a98452" providerId="AD" clId="Web-{6FFE99D9-8E6A-FF98-2072-8881223FB7EE}" dt="2025-02-03T02:19:44.281" v="194"/>
        <pc:sldMkLst>
          <pc:docMk/>
          <pc:sldMk cId="3901788404" sldId="478"/>
        </pc:sldMkLst>
      </pc:sldChg>
      <pc:sldChg chg="addSp modSp add ord replId">
        <pc:chgData name="THPI12A08227 中田一旗" userId="S::ths31350@ths.hal.ac.jp::40bade86-fa4b-47cd-9321-b965c9a98452" providerId="AD" clId="Web-{6FFE99D9-8E6A-FF98-2072-8881223FB7EE}" dt="2025-02-03T02:24:07.302" v="232" actId="1076"/>
        <pc:sldMkLst>
          <pc:docMk/>
          <pc:sldMk cId="531752301" sldId="479"/>
        </pc:sldMkLst>
        <pc:spChg chg="mod">
          <ac:chgData name="THPI12A08227 中田一旗" userId="S::ths31350@ths.hal.ac.jp::40bade86-fa4b-47cd-9321-b965c9a98452" providerId="AD" clId="Web-{6FFE99D9-8E6A-FF98-2072-8881223FB7EE}" dt="2025-02-03T02:21:22.174" v="209" actId="20577"/>
          <ac:spMkLst>
            <pc:docMk/>
            <pc:sldMk cId="531752301" sldId="479"/>
            <ac:spMk id="4" creationId="{18C32194-B4CE-C4DB-7BD5-F86234CEB1EA}"/>
          </ac:spMkLst>
        </pc:spChg>
        <pc:picChg chg="add mod">
          <ac:chgData name="THPI12A08227 中田一旗" userId="S::ths31350@ths.hal.ac.jp::40bade86-fa4b-47cd-9321-b965c9a98452" providerId="AD" clId="Web-{6FFE99D9-8E6A-FF98-2072-8881223FB7EE}" dt="2025-02-03T02:22:17.066" v="213" actId="1076"/>
          <ac:picMkLst>
            <pc:docMk/>
            <pc:sldMk cId="531752301" sldId="479"/>
            <ac:picMk id="2" creationId="{624D9DB1-F6E8-9C03-7940-B40E38BC3AB3}"/>
          </ac:picMkLst>
        </pc:picChg>
        <pc:picChg chg="add mod">
          <ac:chgData name="THPI12A08227 中田一旗" userId="S::ths31350@ths.hal.ac.jp::40bade86-fa4b-47cd-9321-b965c9a98452" providerId="AD" clId="Web-{6FFE99D9-8E6A-FF98-2072-8881223FB7EE}" dt="2025-02-03T02:24:07.302" v="232" actId="1076"/>
          <ac:picMkLst>
            <pc:docMk/>
            <pc:sldMk cId="531752301" sldId="479"/>
            <ac:picMk id="3" creationId="{54709272-3ABC-BABB-FE11-B8FFC55BE1BE}"/>
          </ac:picMkLst>
        </pc:picChg>
        <pc:picChg chg="add mod">
          <ac:chgData name="THPI12A08227 中田一旗" userId="S::ths31350@ths.hal.ac.jp::40bade86-fa4b-47cd-9321-b965c9a98452" providerId="AD" clId="Web-{6FFE99D9-8E6A-FF98-2072-8881223FB7EE}" dt="2025-02-03T02:24:03.865" v="231" actId="1076"/>
          <ac:picMkLst>
            <pc:docMk/>
            <pc:sldMk cId="531752301" sldId="479"/>
            <ac:picMk id="5" creationId="{FDFA0BBA-E92D-F7CC-6D86-C26BC9B9FB70}"/>
          </ac:picMkLst>
        </pc:picChg>
      </pc:sldChg>
      <pc:sldChg chg="addSp modSp add replId">
        <pc:chgData name="THPI12A08227 中田一旗" userId="S::ths31350@ths.hal.ac.jp::40bade86-fa4b-47cd-9321-b965c9a98452" providerId="AD" clId="Web-{6FFE99D9-8E6A-FF98-2072-8881223FB7EE}" dt="2025-02-03T02:30:08.919" v="256" actId="1076"/>
        <pc:sldMkLst>
          <pc:docMk/>
          <pc:sldMk cId="3803357300" sldId="480"/>
        </pc:sldMkLst>
        <pc:spChg chg="mod">
          <ac:chgData name="THPI12A08227 中田一旗" userId="S::ths31350@ths.hal.ac.jp::40bade86-fa4b-47cd-9321-b965c9a98452" providerId="AD" clId="Web-{6FFE99D9-8E6A-FF98-2072-8881223FB7EE}" dt="2025-02-03T02:26:24.118" v="239" actId="20577"/>
          <ac:spMkLst>
            <pc:docMk/>
            <pc:sldMk cId="3803357300" sldId="480"/>
            <ac:spMk id="4" creationId="{5F3DDC20-41C9-0F97-9407-F8656CF02160}"/>
          </ac:spMkLst>
        </pc:spChg>
        <pc:picChg chg="add mod">
          <ac:chgData name="THPI12A08227 中田一旗" userId="S::ths31350@ths.hal.ac.jp::40bade86-fa4b-47cd-9321-b965c9a98452" providerId="AD" clId="Web-{6FFE99D9-8E6A-FF98-2072-8881223FB7EE}" dt="2025-02-03T02:30:07.685" v="255" actId="1076"/>
          <ac:picMkLst>
            <pc:docMk/>
            <pc:sldMk cId="3803357300" sldId="480"/>
            <ac:picMk id="2" creationId="{402EC6DF-3F4F-7E02-5BB6-0AA9E52D3E5A}"/>
          </ac:picMkLst>
        </pc:picChg>
        <pc:picChg chg="add mod">
          <ac:chgData name="THPI12A08227 中田一旗" userId="S::ths31350@ths.hal.ac.jp::40bade86-fa4b-47cd-9321-b965c9a98452" providerId="AD" clId="Web-{6FFE99D9-8E6A-FF98-2072-8881223FB7EE}" dt="2025-02-03T02:30:08.919" v="256" actId="1076"/>
          <ac:picMkLst>
            <pc:docMk/>
            <pc:sldMk cId="3803357300" sldId="480"/>
            <ac:picMk id="3" creationId="{0D135B10-DCF0-EA0F-9274-94A1F833F35D}"/>
          </ac:picMkLst>
        </pc:picChg>
        <pc:picChg chg="add mod">
          <ac:chgData name="THPI12A08227 中田一旗" userId="S::ths31350@ths.hal.ac.jp::40bade86-fa4b-47cd-9321-b965c9a98452" providerId="AD" clId="Web-{6FFE99D9-8E6A-FF98-2072-8881223FB7EE}" dt="2025-02-03T02:29:55.325" v="254" actId="1076"/>
          <ac:picMkLst>
            <pc:docMk/>
            <pc:sldMk cId="3803357300" sldId="480"/>
            <ac:picMk id="5" creationId="{42C668D1-52DE-9264-EAEA-1877146E493D}"/>
          </ac:picMkLst>
        </pc:picChg>
      </pc:sldChg>
      <pc:sldChg chg="addSp modSp add replId">
        <pc:chgData name="THPI12A08227 中田一旗" userId="S::ths31350@ths.hal.ac.jp::40bade86-fa4b-47cd-9321-b965c9a98452" providerId="AD" clId="Web-{6FFE99D9-8E6A-FF98-2072-8881223FB7EE}" dt="2025-02-03T02:48:40.834" v="344" actId="20577"/>
        <pc:sldMkLst>
          <pc:docMk/>
          <pc:sldMk cId="2506495236" sldId="481"/>
        </pc:sldMkLst>
        <pc:spChg chg="mod">
          <ac:chgData name="THPI12A08227 中田一旗" userId="S::ths31350@ths.hal.ac.jp::40bade86-fa4b-47cd-9321-b965c9a98452" providerId="AD" clId="Web-{6FFE99D9-8E6A-FF98-2072-8881223FB7EE}" dt="2025-02-03T02:32:22.094" v="272" actId="20577"/>
          <ac:spMkLst>
            <pc:docMk/>
            <pc:sldMk cId="2506495236" sldId="481"/>
            <ac:spMk id="4" creationId="{6892B1ED-DC1A-3A9F-D313-7AABF3DD42DF}"/>
          </ac:spMkLst>
        </pc:spChg>
        <pc:spChg chg="add mod">
          <ac:chgData name="THPI12A08227 中田一旗" userId="S::ths31350@ths.hal.ac.jp::40bade86-fa4b-47cd-9321-b965c9a98452" providerId="AD" clId="Web-{6FFE99D9-8E6A-FF98-2072-8881223FB7EE}" dt="2025-02-03T02:48:40.834" v="344" actId="20577"/>
          <ac:spMkLst>
            <pc:docMk/>
            <pc:sldMk cId="2506495236" sldId="481"/>
            <ac:spMk id="5" creationId="{FF61D270-A695-F754-0645-C00F9A6C8FD2}"/>
          </ac:spMkLst>
        </pc:spChg>
        <pc:picChg chg="add mod">
          <ac:chgData name="THPI12A08227 中田一旗" userId="S::ths31350@ths.hal.ac.jp::40bade86-fa4b-47cd-9321-b965c9a98452" providerId="AD" clId="Web-{6FFE99D9-8E6A-FF98-2072-8881223FB7EE}" dt="2025-02-03T02:47:48.426" v="330" actId="1076"/>
          <ac:picMkLst>
            <pc:docMk/>
            <pc:sldMk cId="2506495236" sldId="481"/>
            <ac:picMk id="2" creationId="{F4C98F63-80C5-AAAF-F747-98FAE17396B9}"/>
          </ac:picMkLst>
        </pc:picChg>
      </pc:sldChg>
      <pc:sldChg chg="addSp delSp modSp add replId">
        <pc:chgData name="THPI12A08227 中田一旗" userId="S::ths31350@ths.hal.ac.jp::40bade86-fa4b-47cd-9321-b965c9a98452" providerId="AD" clId="Web-{6FFE99D9-8E6A-FF98-2072-8881223FB7EE}" dt="2025-02-03T02:37:42.789" v="326" actId="1076"/>
        <pc:sldMkLst>
          <pc:docMk/>
          <pc:sldMk cId="2748083704" sldId="482"/>
        </pc:sldMkLst>
        <pc:spChg chg="add mod">
          <ac:chgData name="THPI12A08227 中田一旗" userId="S::ths31350@ths.hal.ac.jp::40bade86-fa4b-47cd-9321-b965c9a98452" providerId="AD" clId="Web-{6FFE99D9-8E6A-FF98-2072-8881223FB7EE}" dt="2025-02-03T02:37:42.789" v="326" actId="1076"/>
          <ac:spMkLst>
            <pc:docMk/>
            <pc:sldMk cId="2748083704" sldId="482"/>
            <ac:spMk id="3" creationId="{8C9BCF9E-2411-E555-1001-39718F672A89}"/>
          </ac:spMkLst>
        </pc:spChg>
        <pc:spChg chg="mod">
          <ac:chgData name="THPI12A08227 中田一旗" userId="S::ths31350@ths.hal.ac.jp::40bade86-fa4b-47cd-9321-b965c9a98452" providerId="AD" clId="Web-{6FFE99D9-8E6A-FF98-2072-8881223FB7EE}" dt="2025-02-03T02:32:58.861" v="280" actId="14100"/>
          <ac:spMkLst>
            <pc:docMk/>
            <pc:sldMk cId="2748083704" sldId="482"/>
            <ac:spMk id="4" creationId="{627BC9AC-3571-E4D6-4904-50731D34013C}"/>
          </ac:spMkLst>
        </pc:spChg>
        <pc:spChg chg="add del">
          <ac:chgData name="THPI12A08227 中田一旗" userId="S::ths31350@ths.hal.ac.jp::40bade86-fa4b-47cd-9321-b965c9a98452" providerId="AD" clId="Web-{6FFE99D9-8E6A-FF98-2072-8881223FB7EE}" dt="2025-02-03T02:35:55.255" v="311"/>
          <ac:spMkLst>
            <pc:docMk/>
            <pc:sldMk cId="2748083704" sldId="482"/>
            <ac:spMk id="7" creationId="{ACAF54BC-9285-8522-A0F8-1FB906BD760A}"/>
          </ac:spMkLst>
        </pc:spChg>
        <pc:picChg chg="add mod">
          <ac:chgData name="THPI12A08227 中田一旗" userId="S::ths31350@ths.hal.ac.jp::40bade86-fa4b-47cd-9321-b965c9a98452" providerId="AD" clId="Web-{6FFE99D9-8E6A-FF98-2072-8881223FB7EE}" dt="2025-02-03T02:36:17.115" v="316" actId="1076"/>
          <ac:picMkLst>
            <pc:docMk/>
            <pc:sldMk cId="2748083704" sldId="482"/>
            <ac:picMk id="8" creationId="{F9DC8B81-E073-70B5-A8F2-3DCEFF881AFF}"/>
          </ac:picMkLst>
        </pc:picChg>
      </pc:sldChg>
      <pc:sldChg chg="addSp modSp add replId">
        <pc:chgData name="THPI12A08227 中田一旗" userId="S::ths31350@ths.hal.ac.jp::40bade86-fa4b-47cd-9321-b965c9a98452" providerId="AD" clId="Web-{6FFE99D9-8E6A-FF98-2072-8881223FB7EE}" dt="2025-02-03T02:49:48.132" v="356" actId="1076"/>
        <pc:sldMkLst>
          <pc:docMk/>
          <pc:sldMk cId="2304787298" sldId="483"/>
        </pc:sldMkLst>
        <pc:spChg chg="mod">
          <ac:chgData name="THPI12A08227 中田一旗" userId="S::ths31350@ths.hal.ac.jp::40bade86-fa4b-47cd-9321-b965c9a98452" providerId="AD" clId="Web-{6FFE99D9-8E6A-FF98-2072-8881223FB7EE}" dt="2025-02-03T02:33:35.736" v="285" actId="20577"/>
          <ac:spMkLst>
            <pc:docMk/>
            <pc:sldMk cId="2304787298" sldId="483"/>
            <ac:spMk id="4" creationId="{6ABF6E73-5960-84C0-B5C3-A4393DB49F33}"/>
          </ac:spMkLst>
        </pc:spChg>
        <pc:spChg chg="add mod">
          <ac:chgData name="THPI12A08227 中田一旗" userId="S::ths31350@ths.hal.ac.jp::40bade86-fa4b-47cd-9321-b965c9a98452" providerId="AD" clId="Web-{6FFE99D9-8E6A-FF98-2072-8881223FB7EE}" dt="2025-02-03T02:49:48.132" v="356" actId="1076"/>
          <ac:spMkLst>
            <pc:docMk/>
            <pc:sldMk cId="2304787298" sldId="483"/>
            <ac:spMk id="5" creationId="{DCE95199-6A45-48ED-2694-FD21857705A1}"/>
          </ac:spMkLst>
        </pc:spChg>
        <pc:picChg chg="add mod">
          <ac:chgData name="THPI12A08227 中田一旗" userId="S::ths31350@ths.hal.ac.jp::40bade86-fa4b-47cd-9321-b965c9a98452" providerId="AD" clId="Web-{6FFE99D9-8E6A-FF98-2072-8881223FB7EE}" dt="2025-02-03T02:49:12.147" v="348" actId="14100"/>
          <ac:picMkLst>
            <pc:docMk/>
            <pc:sldMk cId="2304787298" sldId="483"/>
            <ac:picMk id="2" creationId="{53E381C5-5968-C0DC-4993-0C9DD179CAB4}"/>
          </ac:picMkLst>
        </pc:picChg>
      </pc:sldChg>
      <pc:sldChg chg="addSp modSp add replId">
        <pc:chgData name="THPI12A08227 中田一旗" userId="S::ths31350@ths.hal.ac.jp::40bade86-fa4b-47cd-9321-b965c9a98452" providerId="AD" clId="Web-{6FFE99D9-8E6A-FF98-2072-8881223FB7EE}" dt="2025-02-03T02:36:23.615" v="317" actId="1076"/>
        <pc:sldMkLst>
          <pc:docMk/>
          <pc:sldMk cId="3285850954" sldId="484"/>
        </pc:sldMkLst>
        <pc:spChg chg="mod">
          <ac:chgData name="THPI12A08227 中田一旗" userId="S::ths31350@ths.hal.ac.jp::40bade86-fa4b-47cd-9321-b965c9a98452" providerId="AD" clId="Web-{6FFE99D9-8E6A-FF98-2072-8881223FB7EE}" dt="2025-02-03T02:33:56.690" v="293" actId="20577"/>
          <ac:spMkLst>
            <pc:docMk/>
            <pc:sldMk cId="3285850954" sldId="484"/>
            <ac:spMk id="4" creationId="{D648BC75-61A1-05CD-E6D2-079A7D1746E7}"/>
          </ac:spMkLst>
        </pc:spChg>
        <pc:spChg chg="add mod">
          <ac:chgData name="THPI12A08227 中田一旗" userId="S::ths31350@ths.hal.ac.jp::40bade86-fa4b-47cd-9321-b965c9a98452" providerId="AD" clId="Web-{6FFE99D9-8E6A-FF98-2072-8881223FB7EE}" dt="2025-02-03T02:35:31.692" v="308" actId="1076"/>
          <ac:spMkLst>
            <pc:docMk/>
            <pc:sldMk cId="3285850954" sldId="484"/>
            <ac:spMk id="5" creationId="{621BF96E-0070-28E5-4207-710307697E3C}"/>
          </ac:spMkLst>
        </pc:spChg>
        <pc:picChg chg="add mod">
          <ac:chgData name="THPI12A08227 中田一旗" userId="S::ths31350@ths.hal.ac.jp::40bade86-fa4b-47cd-9321-b965c9a98452" providerId="AD" clId="Web-{6FFE99D9-8E6A-FF98-2072-8881223FB7EE}" dt="2025-02-03T02:36:23.615" v="317" actId="1076"/>
          <ac:picMkLst>
            <pc:docMk/>
            <pc:sldMk cId="3285850954" sldId="484"/>
            <ac:picMk id="2" creationId="{D984B7FC-A570-9DAD-7A32-4B3148C86798}"/>
          </ac:picMkLst>
        </pc:picChg>
      </pc:sldChg>
      <pc:sldChg chg="addSp delSp modSp add replId">
        <pc:chgData name="THPI12A08227 中田一旗" userId="S::ths31350@ths.hal.ac.jp::40bade86-fa4b-47cd-9321-b965c9a98452" providerId="AD" clId="Web-{6FFE99D9-8E6A-FF98-2072-8881223FB7EE}" dt="2025-02-03T03:36:40.379" v="623" actId="20577"/>
        <pc:sldMkLst>
          <pc:docMk/>
          <pc:sldMk cId="1291846491" sldId="485"/>
        </pc:sldMkLst>
        <pc:spChg chg="mod">
          <ac:chgData name="THPI12A08227 中田一旗" userId="S::ths31350@ths.hal.ac.jp::40bade86-fa4b-47cd-9321-b965c9a98452" providerId="AD" clId="Web-{6FFE99D9-8E6A-FF98-2072-8881223FB7EE}" dt="2025-02-03T03:36:40.379" v="623" actId="20577"/>
          <ac:spMkLst>
            <pc:docMk/>
            <pc:sldMk cId="1291846491" sldId="485"/>
            <ac:spMk id="4" creationId="{686AB212-514D-8C80-856C-C87A535AEAF9}"/>
          </ac:spMkLst>
        </pc:spChg>
        <pc:picChg chg="del">
          <ac:chgData name="THPI12A08227 中田一旗" userId="S::ths31350@ths.hal.ac.jp::40bade86-fa4b-47cd-9321-b965c9a98452" providerId="AD" clId="Web-{6FFE99D9-8E6A-FF98-2072-8881223FB7EE}" dt="2025-02-03T02:57:14.110" v="374"/>
          <ac:picMkLst>
            <pc:docMk/>
            <pc:sldMk cId="1291846491" sldId="485"/>
            <ac:picMk id="2" creationId="{9F53A587-03C0-14B8-3EAB-2189E7D68AB4}"/>
          </ac:picMkLst>
        </pc:picChg>
        <pc:picChg chg="del">
          <ac:chgData name="THPI12A08227 中田一旗" userId="S::ths31350@ths.hal.ac.jp::40bade86-fa4b-47cd-9321-b965c9a98452" providerId="AD" clId="Web-{6FFE99D9-8E6A-FF98-2072-8881223FB7EE}" dt="2025-02-03T02:57:13.735" v="373"/>
          <ac:picMkLst>
            <pc:docMk/>
            <pc:sldMk cId="1291846491" sldId="485"/>
            <ac:picMk id="3" creationId="{F843E83C-F9E2-A696-9699-CAFF630D6EF2}"/>
          </ac:picMkLst>
        </pc:picChg>
        <pc:picChg chg="del">
          <ac:chgData name="THPI12A08227 中田一旗" userId="S::ths31350@ths.hal.ac.jp::40bade86-fa4b-47cd-9321-b965c9a98452" providerId="AD" clId="Web-{6FFE99D9-8E6A-FF98-2072-8881223FB7EE}" dt="2025-02-03T02:57:13.220" v="372"/>
          <ac:picMkLst>
            <pc:docMk/>
            <pc:sldMk cId="1291846491" sldId="485"/>
            <ac:picMk id="5" creationId="{95B5E526-4DAF-38A8-0852-87B7622CA8B1}"/>
          </ac:picMkLst>
        </pc:picChg>
        <pc:picChg chg="add mod">
          <ac:chgData name="THPI12A08227 中田一旗" userId="S::ths31350@ths.hal.ac.jp::40bade86-fa4b-47cd-9321-b965c9a98452" providerId="AD" clId="Web-{6FFE99D9-8E6A-FF98-2072-8881223FB7EE}" dt="2025-02-03T02:57:57.268" v="380" actId="1076"/>
          <ac:picMkLst>
            <pc:docMk/>
            <pc:sldMk cId="1291846491" sldId="485"/>
            <ac:picMk id="6" creationId="{DFBB8F26-6921-F99D-C0B7-593AC7027E7B}"/>
          </ac:picMkLst>
        </pc:picChg>
      </pc:sldChg>
      <pc:sldChg chg="add del replId">
        <pc:chgData name="THPI12A08227 中田一旗" userId="S::ths31350@ths.hal.ac.jp::40bade86-fa4b-47cd-9321-b965c9a98452" providerId="AD" clId="Web-{6FFE99D9-8E6A-FF98-2072-8881223FB7EE}" dt="2025-02-03T03:09:02.344" v="421"/>
        <pc:sldMkLst>
          <pc:docMk/>
          <pc:sldMk cId="83455708" sldId="486"/>
        </pc:sldMkLst>
      </pc:sldChg>
      <pc:sldChg chg="addSp modSp add replId">
        <pc:chgData name="THPI12A08227 中田一旗" userId="S::ths31350@ths.hal.ac.jp::40bade86-fa4b-47cd-9321-b965c9a98452" providerId="AD" clId="Web-{6FFE99D9-8E6A-FF98-2072-8881223FB7EE}" dt="2025-02-03T03:05:19.371" v="420" actId="20577"/>
        <pc:sldMkLst>
          <pc:docMk/>
          <pc:sldMk cId="4104563599" sldId="487"/>
        </pc:sldMkLst>
        <pc:spChg chg="add mod">
          <ac:chgData name="THPI12A08227 中田一旗" userId="S::ths31350@ths.hal.ac.jp::40bade86-fa4b-47cd-9321-b965c9a98452" providerId="AD" clId="Web-{6FFE99D9-8E6A-FF98-2072-8881223FB7EE}" dt="2025-02-03T03:04:49.651" v="411" actId="20577"/>
          <ac:spMkLst>
            <pc:docMk/>
            <pc:sldMk cId="4104563599" sldId="487"/>
            <ac:spMk id="3" creationId="{6A6B2250-FF89-8AE3-BF32-44388EFF0C3D}"/>
          </ac:spMkLst>
        </pc:spChg>
        <pc:spChg chg="mod">
          <ac:chgData name="THPI12A08227 中田一旗" userId="S::ths31350@ths.hal.ac.jp::40bade86-fa4b-47cd-9321-b965c9a98452" providerId="AD" clId="Web-{6FFE99D9-8E6A-FF98-2072-8881223FB7EE}" dt="2025-02-03T03:05:19.371" v="420" actId="20577"/>
          <ac:spMkLst>
            <pc:docMk/>
            <pc:sldMk cId="4104563599" sldId="487"/>
            <ac:spMk id="4" creationId="{F55092CD-34D7-5BC4-5197-DB372F8FCBC9}"/>
          </ac:spMkLst>
        </pc:spChg>
      </pc:sldChg>
      <pc:sldChg chg="addSp modSp add replId">
        <pc:chgData name="THPI12A08227 中田一旗" userId="S::ths31350@ths.hal.ac.jp::40bade86-fa4b-47cd-9321-b965c9a98452" providerId="AD" clId="Web-{6FFE99D9-8E6A-FF98-2072-8881223FB7EE}" dt="2025-02-03T03:27:02.320" v="493" actId="20577"/>
        <pc:sldMkLst>
          <pc:docMk/>
          <pc:sldMk cId="858789488" sldId="488"/>
        </pc:sldMkLst>
        <pc:spChg chg="mod">
          <ac:chgData name="THPI12A08227 中田一旗" userId="S::ths31350@ths.hal.ac.jp::40bade86-fa4b-47cd-9321-b965c9a98452" providerId="AD" clId="Web-{6FFE99D9-8E6A-FF98-2072-8881223FB7EE}" dt="2025-02-03T03:27:02.320" v="493" actId="20577"/>
          <ac:spMkLst>
            <pc:docMk/>
            <pc:sldMk cId="858789488" sldId="488"/>
            <ac:spMk id="4" creationId="{7F3E62DA-312E-271F-683A-DC9198598C72}"/>
          </ac:spMkLst>
        </pc:spChg>
        <pc:picChg chg="add mod">
          <ac:chgData name="THPI12A08227 中田一旗" userId="S::ths31350@ths.hal.ac.jp::40bade86-fa4b-47cd-9321-b965c9a98452" providerId="AD" clId="Web-{6FFE99D9-8E6A-FF98-2072-8881223FB7EE}" dt="2025-02-03T03:26:59.304" v="492" actId="1076"/>
          <ac:picMkLst>
            <pc:docMk/>
            <pc:sldMk cId="858789488" sldId="488"/>
            <ac:picMk id="2" creationId="{37F527AC-2F45-9AE2-8B9E-1C705FCB7D69}"/>
          </ac:picMkLst>
        </pc:picChg>
      </pc:sldChg>
      <pc:sldChg chg="addSp delSp modSp add replId">
        <pc:chgData name="THPI12A08227 中田一旗" userId="S::ths31350@ths.hal.ac.jp::40bade86-fa4b-47cd-9321-b965c9a98452" providerId="AD" clId="Web-{6FFE99D9-8E6A-FF98-2072-8881223FB7EE}" dt="2025-02-03T03:27:24.524" v="502" actId="1076"/>
        <pc:sldMkLst>
          <pc:docMk/>
          <pc:sldMk cId="3250695265" sldId="489"/>
        </pc:sldMkLst>
        <pc:spChg chg="mod">
          <ac:chgData name="THPI12A08227 中田一旗" userId="S::ths31350@ths.hal.ac.jp::40bade86-fa4b-47cd-9321-b965c9a98452" providerId="AD" clId="Web-{6FFE99D9-8E6A-FF98-2072-8881223FB7EE}" dt="2025-02-03T03:27:13.305" v="499" actId="20577"/>
          <ac:spMkLst>
            <pc:docMk/>
            <pc:sldMk cId="3250695265" sldId="489"/>
            <ac:spMk id="4" creationId="{7AD92424-0F95-ECA6-8428-659D1E74472E}"/>
          </ac:spMkLst>
        </pc:spChg>
        <pc:picChg chg="del">
          <ac:chgData name="THPI12A08227 中田一旗" userId="S::ths31350@ths.hal.ac.jp::40bade86-fa4b-47cd-9321-b965c9a98452" providerId="AD" clId="Web-{6FFE99D9-8E6A-FF98-2072-8881223FB7EE}" dt="2025-02-03T03:27:08.461" v="495"/>
          <ac:picMkLst>
            <pc:docMk/>
            <pc:sldMk cId="3250695265" sldId="489"/>
            <ac:picMk id="2" creationId="{A8EBC64E-8F0B-3BF6-BF85-0F26931D18BD}"/>
          </ac:picMkLst>
        </pc:picChg>
        <pc:picChg chg="add mod">
          <ac:chgData name="THPI12A08227 中田一旗" userId="S::ths31350@ths.hal.ac.jp::40bade86-fa4b-47cd-9321-b965c9a98452" providerId="AD" clId="Web-{6FFE99D9-8E6A-FF98-2072-8881223FB7EE}" dt="2025-02-03T03:27:24.524" v="502" actId="1076"/>
          <ac:picMkLst>
            <pc:docMk/>
            <pc:sldMk cId="3250695265" sldId="489"/>
            <ac:picMk id="3" creationId="{2906E400-2E37-BFE4-05F8-425921319594}"/>
          </ac:picMkLst>
        </pc:picChg>
      </pc:sldChg>
      <pc:sldChg chg="addSp delSp modSp add replId">
        <pc:chgData name="THPI12A08227 中田一旗" userId="S::ths31350@ths.hal.ac.jp::40bade86-fa4b-47cd-9321-b965c9a98452" providerId="AD" clId="Web-{6FFE99D9-8E6A-FF98-2072-8881223FB7EE}" dt="2025-02-03T03:34:15.548" v="614" actId="1076"/>
        <pc:sldMkLst>
          <pc:docMk/>
          <pc:sldMk cId="1776682751" sldId="490"/>
        </pc:sldMkLst>
        <pc:spChg chg="mod">
          <ac:chgData name="THPI12A08227 中田一旗" userId="S::ths31350@ths.hal.ac.jp::40bade86-fa4b-47cd-9321-b965c9a98452" providerId="AD" clId="Web-{6FFE99D9-8E6A-FF98-2072-8881223FB7EE}" dt="2025-02-03T03:31:22.497" v="575" actId="20577"/>
          <ac:spMkLst>
            <pc:docMk/>
            <pc:sldMk cId="1776682751" sldId="490"/>
            <ac:spMk id="4" creationId="{A998CD87-1EBA-7256-D218-7FF976F07BB8}"/>
          </ac:spMkLst>
        </pc:spChg>
        <pc:spChg chg="add mod">
          <ac:chgData name="THPI12A08227 中田一旗" userId="S::ths31350@ths.hal.ac.jp::40bade86-fa4b-47cd-9321-b965c9a98452" providerId="AD" clId="Web-{6FFE99D9-8E6A-FF98-2072-8881223FB7EE}" dt="2025-02-03T03:32:29.202" v="589" actId="1076"/>
          <ac:spMkLst>
            <pc:docMk/>
            <pc:sldMk cId="1776682751" sldId="490"/>
            <ac:spMk id="10" creationId="{0FE03453-4C3A-2A21-FD99-62898E209A46}"/>
          </ac:spMkLst>
        </pc:spChg>
        <pc:spChg chg="add mod">
          <ac:chgData name="THPI12A08227 中田一旗" userId="S::ths31350@ths.hal.ac.jp::40bade86-fa4b-47cd-9321-b965c9a98452" providerId="AD" clId="Web-{6FFE99D9-8E6A-FF98-2072-8881223FB7EE}" dt="2025-02-03T03:33:33.406" v="601" actId="1076"/>
          <ac:spMkLst>
            <pc:docMk/>
            <pc:sldMk cId="1776682751" sldId="490"/>
            <ac:spMk id="11" creationId="{97A70102-B2E2-A191-7EC1-1C6ABAF620AE}"/>
          </ac:spMkLst>
        </pc:spChg>
        <pc:spChg chg="add mod">
          <ac:chgData name="THPI12A08227 中田一旗" userId="S::ths31350@ths.hal.ac.jp::40bade86-fa4b-47cd-9321-b965c9a98452" providerId="AD" clId="Web-{6FFE99D9-8E6A-FF98-2072-8881223FB7EE}" dt="2025-02-03T03:33:56.344" v="608" actId="1076"/>
          <ac:spMkLst>
            <pc:docMk/>
            <pc:sldMk cId="1776682751" sldId="490"/>
            <ac:spMk id="12" creationId="{EB7CB5A1-4D88-48D7-DCC3-5B88B8A709EC}"/>
          </ac:spMkLst>
        </pc:spChg>
        <pc:spChg chg="add mod">
          <ac:chgData name="THPI12A08227 中田一旗" userId="S::ths31350@ths.hal.ac.jp::40bade86-fa4b-47cd-9321-b965c9a98452" providerId="AD" clId="Web-{6FFE99D9-8E6A-FF98-2072-8881223FB7EE}" dt="2025-02-03T03:33:04.921" v="595" actId="20577"/>
          <ac:spMkLst>
            <pc:docMk/>
            <pc:sldMk cId="1776682751" sldId="490"/>
            <ac:spMk id="13" creationId="{531EBB83-F2A6-F182-8A8E-3AB3193A4233}"/>
          </ac:spMkLst>
        </pc:spChg>
        <pc:spChg chg="add mod">
          <ac:chgData name="THPI12A08227 中田一旗" userId="S::ths31350@ths.hal.ac.jp::40bade86-fa4b-47cd-9321-b965c9a98452" providerId="AD" clId="Web-{6FFE99D9-8E6A-FF98-2072-8881223FB7EE}" dt="2025-02-03T03:34:15.548" v="614" actId="1076"/>
          <ac:spMkLst>
            <pc:docMk/>
            <pc:sldMk cId="1776682751" sldId="490"/>
            <ac:spMk id="14" creationId="{FF56BB21-3FFF-FCB7-9DD9-01C82E09FB79}"/>
          </ac:spMkLst>
        </pc:spChg>
        <pc:picChg chg="add mod">
          <ac:chgData name="THPI12A08227 中田一旗" userId="S::ths31350@ths.hal.ac.jp::40bade86-fa4b-47cd-9321-b965c9a98452" providerId="AD" clId="Web-{6FFE99D9-8E6A-FF98-2072-8881223FB7EE}" dt="2025-02-03T03:31:59.201" v="580" actId="1076"/>
          <ac:picMkLst>
            <pc:docMk/>
            <pc:sldMk cId="1776682751" sldId="490"/>
            <ac:picMk id="2" creationId="{57731B07-DFA9-9B1B-B5CD-A97F5A334A37}"/>
          </ac:picMkLst>
        </pc:picChg>
        <pc:picChg chg="del">
          <ac:chgData name="THPI12A08227 中田一旗" userId="S::ths31350@ths.hal.ac.jp::40bade86-fa4b-47cd-9321-b965c9a98452" providerId="AD" clId="Web-{6FFE99D9-8E6A-FF98-2072-8881223FB7EE}" dt="2025-02-03T03:27:44.758" v="504"/>
          <ac:picMkLst>
            <pc:docMk/>
            <pc:sldMk cId="1776682751" sldId="490"/>
            <ac:picMk id="3" creationId="{98E3C97C-B08D-35A2-E5DC-565BC0398CAD}"/>
          </ac:picMkLst>
        </pc:picChg>
        <pc:picChg chg="add mod">
          <ac:chgData name="THPI12A08227 中田一旗" userId="S::ths31350@ths.hal.ac.jp::40bade86-fa4b-47cd-9321-b965c9a98452" providerId="AD" clId="Web-{6FFE99D9-8E6A-FF98-2072-8881223FB7EE}" dt="2025-02-03T03:32:02.701" v="581" actId="1076"/>
          <ac:picMkLst>
            <pc:docMk/>
            <pc:sldMk cId="1776682751" sldId="490"/>
            <ac:picMk id="5" creationId="{2694A7BB-07DF-C199-FB87-2078D517A933}"/>
          </ac:picMkLst>
        </pc:picChg>
        <pc:picChg chg="add mod">
          <ac:chgData name="THPI12A08227 中田一旗" userId="S::ths31350@ths.hal.ac.jp::40bade86-fa4b-47cd-9321-b965c9a98452" providerId="AD" clId="Web-{6FFE99D9-8E6A-FF98-2072-8881223FB7EE}" dt="2025-02-03T03:29:34.354" v="541" actId="1076"/>
          <ac:picMkLst>
            <pc:docMk/>
            <pc:sldMk cId="1776682751" sldId="490"/>
            <ac:picMk id="7" creationId="{A34C5B7B-84D2-BAFC-F11A-B70D3E235E47}"/>
          </ac:picMkLst>
        </pc:picChg>
        <pc:picChg chg="add mod">
          <ac:chgData name="THPI12A08227 中田一旗" userId="S::ths31350@ths.hal.ac.jp::40bade86-fa4b-47cd-9321-b965c9a98452" providerId="AD" clId="Web-{6FFE99D9-8E6A-FF98-2072-8881223FB7EE}" dt="2025-02-03T03:30:42.809" v="560" actId="1076"/>
          <ac:picMkLst>
            <pc:docMk/>
            <pc:sldMk cId="1776682751" sldId="490"/>
            <ac:picMk id="8" creationId="{9AA9CF3A-44F9-15BB-CEEC-8B9CC180A420}"/>
          </ac:picMkLst>
        </pc:picChg>
        <pc:picChg chg="add mod">
          <ac:chgData name="THPI12A08227 中田一旗" userId="S::ths31350@ths.hal.ac.jp::40bade86-fa4b-47cd-9321-b965c9a98452" providerId="AD" clId="Web-{6FFE99D9-8E6A-FF98-2072-8881223FB7EE}" dt="2025-02-03T03:30:40.793" v="559" actId="1076"/>
          <ac:picMkLst>
            <pc:docMk/>
            <pc:sldMk cId="1776682751" sldId="490"/>
            <ac:picMk id="9" creationId="{6C95CFFE-D804-B015-AE9C-8ACE2B44C53D}"/>
          </ac:picMkLst>
        </pc:picChg>
      </pc:sldChg>
      <pc:sldChg chg="addSp delSp modSp add replId">
        <pc:chgData name="THPI12A08227 中田一旗" userId="S::ths31350@ths.hal.ac.jp::40bade86-fa4b-47cd-9321-b965c9a98452" providerId="AD" clId="Web-{6FFE99D9-8E6A-FF98-2072-8881223FB7EE}" dt="2025-02-03T03:37:48.709" v="629" actId="1076"/>
        <pc:sldMkLst>
          <pc:docMk/>
          <pc:sldMk cId="3179501147" sldId="491"/>
        </pc:sldMkLst>
        <pc:spChg chg="mod">
          <ac:chgData name="THPI12A08227 中田一旗" userId="S::ths31350@ths.hal.ac.jp::40bade86-fa4b-47cd-9321-b965c9a98452" providerId="AD" clId="Web-{6FFE99D9-8E6A-FF98-2072-8881223FB7EE}" dt="2025-02-03T03:36:26.473" v="620" actId="20577"/>
          <ac:spMkLst>
            <pc:docMk/>
            <pc:sldMk cId="3179501147" sldId="491"/>
            <ac:spMk id="4" creationId="{095C6F13-10E3-5AD4-F107-B3028F165ED3}"/>
          </ac:spMkLst>
        </pc:spChg>
        <pc:picChg chg="add mod">
          <ac:chgData name="THPI12A08227 中田一旗" userId="S::ths31350@ths.hal.ac.jp::40bade86-fa4b-47cd-9321-b965c9a98452" providerId="AD" clId="Web-{6FFE99D9-8E6A-FF98-2072-8881223FB7EE}" dt="2025-02-03T03:37:48.709" v="629" actId="1076"/>
          <ac:picMkLst>
            <pc:docMk/>
            <pc:sldMk cId="3179501147" sldId="491"/>
            <ac:picMk id="2" creationId="{270482C0-3ECA-B746-C96B-74D4E6CB1AF8}"/>
          </ac:picMkLst>
        </pc:picChg>
        <pc:picChg chg="del">
          <ac:chgData name="THPI12A08227 中田一旗" userId="S::ths31350@ths.hal.ac.jp::40bade86-fa4b-47cd-9321-b965c9a98452" providerId="AD" clId="Web-{6FFE99D9-8E6A-FF98-2072-8881223FB7EE}" dt="2025-02-03T03:36:28.394" v="621"/>
          <ac:picMkLst>
            <pc:docMk/>
            <pc:sldMk cId="3179501147" sldId="491"/>
            <ac:picMk id="6" creationId="{88FA7D08-16C7-7F61-33E3-B63D0E1C6D14}"/>
          </ac:picMkLst>
        </pc:picChg>
      </pc:sldChg>
    </pc:docChg>
  </pc:docChgLst>
  <pc:docChgLst>
    <pc:chgData name="THPI12A08227 中田一旗" userId="S::ths31350@ths.hal.ac.jp::40bade86-fa4b-47cd-9321-b965c9a98452" providerId="AD" clId="Web-{BE078828-95D6-1B50-DDBF-2250DE138D3A}"/>
    <pc:docChg chg="addSld modSld sldOrd">
      <pc:chgData name="THPI12A08227 中田一旗" userId="S::ths31350@ths.hal.ac.jp::40bade86-fa4b-47cd-9321-b965c9a98452" providerId="AD" clId="Web-{BE078828-95D6-1B50-DDBF-2250DE138D3A}" dt="2025-02-04T15:09:37.764" v="65" actId="20577"/>
      <pc:docMkLst>
        <pc:docMk/>
      </pc:docMkLst>
      <pc:sldChg chg="modSp">
        <pc:chgData name="THPI12A08227 中田一旗" userId="S::ths31350@ths.hal.ac.jp::40bade86-fa4b-47cd-9321-b965c9a98452" providerId="AD" clId="Web-{BE078828-95D6-1B50-DDBF-2250DE138D3A}" dt="2025-02-04T15:09:37.764" v="65" actId="20577"/>
        <pc:sldMkLst>
          <pc:docMk/>
          <pc:sldMk cId="2128034532" sldId="450"/>
        </pc:sldMkLst>
        <pc:spChg chg="mod">
          <ac:chgData name="THPI12A08227 中田一旗" userId="S::ths31350@ths.hal.ac.jp::40bade86-fa4b-47cd-9321-b965c9a98452" providerId="AD" clId="Web-{BE078828-95D6-1B50-DDBF-2250DE138D3A}" dt="2025-02-04T15:07:06.588" v="64" actId="20577"/>
          <ac:spMkLst>
            <pc:docMk/>
            <pc:sldMk cId="2128034532" sldId="450"/>
            <ac:spMk id="2" creationId="{21C53372-3EAB-4F16-A4F8-D758B44D9879}"/>
          </ac:spMkLst>
        </pc:spChg>
        <pc:spChg chg="mod">
          <ac:chgData name="THPI12A08227 中田一旗" userId="S::ths31350@ths.hal.ac.jp::40bade86-fa4b-47cd-9321-b965c9a98452" providerId="AD" clId="Web-{BE078828-95D6-1B50-DDBF-2250DE138D3A}" dt="2025-02-04T15:09:37.764" v="65" actId="20577"/>
          <ac:spMkLst>
            <pc:docMk/>
            <pc:sldMk cId="2128034532" sldId="450"/>
            <ac:spMk id="29" creationId="{00000000-0000-0000-0000-000000000000}"/>
          </ac:spMkLst>
        </pc:spChg>
      </pc:sldChg>
      <pc:sldChg chg="modSp">
        <pc:chgData name="THPI12A08227 中田一旗" userId="S::ths31350@ths.hal.ac.jp::40bade86-fa4b-47cd-9321-b965c9a98452" providerId="AD" clId="Web-{BE078828-95D6-1B50-DDBF-2250DE138D3A}" dt="2025-02-04T14:56:39.879" v="50" actId="20577"/>
        <pc:sldMkLst>
          <pc:docMk/>
          <pc:sldMk cId="208819310" sldId="461"/>
        </pc:sldMkLst>
        <pc:spChg chg="mod">
          <ac:chgData name="THPI12A08227 中田一旗" userId="S::ths31350@ths.hal.ac.jp::40bade86-fa4b-47cd-9321-b965c9a98452" providerId="AD" clId="Web-{BE078828-95D6-1B50-DDBF-2250DE138D3A}" dt="2025-02-04T14:56:39.879" v="50" actId="20577"/>
          <ac:spMkLst>
            <pc:docMk/>
            <pc:sldMk cId="208819310" sldId="461"/>
            <ac:spMk id="8" creationId="{00000000-0000-0000-0000-000000000000}"/>
          </ac:spMkLst>
        </pc:spChg>
      </pc:sldChg>
      <pc:sldChg chg="modSp">
        <pc:chgData name="THPI12A08227 中田一旗" userId="S::ths31350@ths.hal.ac.jp::40bade86-fa4b-47cd-9321-b965c9a98452" providerId="AD" clId="Web-{BE078828-95D6-1B50-DDBF-2250DE138D3A}" dt="2025-02-04T14:54:21.234" v="36" actId="20577"/>
        <pc:sldMkLst>
          <pc:docMk/>
          <pc:sldMk cId="4013480540" sldId="502"/>
        </pc:sldMkLst>
        <pc:spChg chg="mod">
          <ac:chgData name="THPI12A08227 中田一旗" userId="S::ths31350@ths.hal.ac.jp::40bade86-fa4b-47cd-9321-b965c9a98452" providerId="AD" clId="Web-{BE078828-95D6-1B50-DDBF-2250DE138D3A}" dt="2025-02-04T14:54:21.234" v="36" actId="20577"/>
          <ac:spMkLst>
            <pc:docMk/>
            <pc:sldMk cId="4013480540" sldId="502"/>
            <ac:spMk id="13" creationId="{5A7D094A-5381-DD25-932B-1AA5663FEEC5}"/>
          </ac:spMkLst>
        </pc:spChg>
      </pc:sldChg>
      <pc:sldChg chg="addSp modSp">
        <pc:chgData name="THPI12A08227 中田一旗" userId="S::ths31350@ths.hal.ac.jp::40bade86-fa4b-47cd-9321-b965c9a98452" providerId="AD" clId="Web-{BE078828-95D6-1B50-DDBF-2250DE138D3A}" dt="2025-02-04T14:51:56.308" v="20"/>
        <pc:sldMkLst>
          <pc:docMk/>
          <pc:sldMk cId="2684325534" sldId="510"/>
        </pc:sldMkLst>
        <pc:picChg chg="add mod modCrop">
          <ac:chgData name="THPI12A08227 中田一旗" userId="S::ths31350@ths.hal.ac.jp::40bade86-fa4b-47cd-9321-b965c9a98452" providerId="AD" clId="Web-{BE078828-95D6-1B50-DDBF-2250DE138D3A}" dt="2025-02-04T14:51:56.308" v="20"/>
          <ac:picMkLst>
            <pc:docMk/>
            <pc:sldMk cId="2684325534" sldId="510"/>
            <ac:picMk id="2" creationId="{514CC39E-1089-1522-14F8-1477CD5EBFE9}"/>
          </ac:picMkLst>
        </pc:picChg>
        <pc:picChg chg="add mod modCrop">
          <ac:chgData name="THPI12A08227 中田一旗" userId="S::ths31350@ths.hal.ac.jp::40bade86-fa4b-47cd-9321-b965c9a98452" providerId="AD" clId="Web-{BE078828-95D6-1B50-DDBF-2250DE138D3A}" dt="2025-02-04T14:51:46.074" v="18" actId="1076"/>
          <ac:picMkLst>
            <pc:docMk/>
            <pc:sldMk cId="2684325534" sldId="510"/>
            <ac:picMk id="4" creationId="{FDC3E216-5C28-4D0C-4C30-16C9DDDD480D}"/>
          </ac:picMkLst>
        </pc:picChg>
      </pc:sldChg>
      <pc:sldChg chg="addSp modSp">
        <pc:chgData name="THPI12A08227 中田一旗" userId="S::ths31350@ths.hal.ac.jp::40bade86-fa4b-47cd-9321-b965c9a98452" providerId="AD" clId="Web-{BE078828-95D6-1B50-DDBF-2250DE138D3A}" dt="2025-02-04T14:53:23.076" v="29" actId="1076"/>
        <pc:sldMkLst>
          <pc:docMk/>
          <pc:sldMk cId="3921747493" sldId="511"/>
        </pc:sldMkLst>
        <pc:picChg chg="add mod modCrop">
          <ac:chgData name="THPI12A08227 中田一旗" userId="S::ths31350@ths.hal.ac.jp::40bade86-fa4b-47cd-9321-b965c9a98452" providerId="AD" clId="Web-{BE078828-95D6-1B50-DDBF-2250DE138D3A}" dt="2025-02-04T14:53:23.076" v="29" actId="1076"/>
          <ac:picMkLst>
            <pc:docMk/>
            <pc:sldMk cId="3921747493" sldId="511"/>
            <ac:picMk id="2" creationId="{217126AF-7061-931C-14CF-28860EF88BD7}"/>
          </ac:picMkLst>
        </pc:picChg>
        <pc:picChg chg="add mod modCrop">
          <ac:chgData name="THPI12A08227 中田一旗" userId="S::ths31350@ths.hal.ac.jp::40bade86-fa4b-47cd-9321-b965c9a98452" providerId="AD" clId="Web-{BE078828-95D6-1B50-DDBF-2250DE138D3A}" dt="2025-02-04T14:53:20.373" v="28"/>
          <ac:picMkLst>
            <pc:docMk/>
            <pc:sldMk cId="3921747493" sldId="511"/>
            <ac:picMk id="4" creationId="{59DD7F40-16C9-25D1-63EC-D79B78BDA5F1}"/>
          </ac:picMkLst>
        </pc:picChg>
      </pc:sldChg>
      <pc:sldChg chg="addSp delSp modSp add ord replId">
        <pc:chgData name="THPI12A08227 中田一旗" userId="S::ths31350@ths.hal.ac.jp::40bade86-fa4b-47cd-9321-b965c9a98452" providerId="AD" clId="Web-{BE078828-95D6-1B50-DDBF-2250DE138D3A}" dt="2025-02-04T14:56:45.957" v="51"/>
        <pc:sldMkLst>
          <pc:docMk/>
          <pc:sldMk cId="395381983" sldId="513"/>
        </pc:sldMkLst>
        <pc:spChg chg="mod">
          <ac:chgData name="THPI12A08227 中田一旗" userId="S::ths31350@ths.hal.ac.jp::40bade86-fa4b-47cd-9321-b965c9a98452" providerId="AD" clId="Web-{BE078828-95D6-1B50-DDBF-2250DE138D3A}" dt="2025-02-04T14:55:01.923" v="42" actId="20577"/>
          <ac:spMkLst>
            <pc:docMk/>
            <pc:sldMk cId="395381983" sldId="513"/>
            <ac:spMk id="11" creationId="{FD77A5DB-D325-5C46-0DFC-1F90BF20E7E5}"/>
          </ac:spMkLst>
        </pc:spChg>
        <pc:spChg chg="del">
          <ac:chgData name="THPI12A08227 中田一旗" userId="S::ths31350@ths.hal.ac.jp::40bade86-fa4b-47cd-9321-b965c9a98452" providerId="AD" clId="Web-{BE078828-95D6-1B50-DDBF-2250DE138D3A}" dt="2025-02-04T14:54:49.469" v="39"/>
          <ac:spMkLst>
            <pc:docMk/>
            <pc:sldMk cId="395381983" sldId="513"/>
            <ac:spMk id="13" creationId="{8E51933A-A9D2-17D8-912A-6B9E7EB2E45D}"/>
          </ac:spMkLst>
        </pc:spChg>
        <pc:picChg chg="add mod">
          <ac:chgData name="THPI12A08227 中田一旗" userId="S::ths31350@ths.hal.ac.jp::40bade86-fa4b-47cd-9321-b965c9a98452" providerId="AD" clId="Web-{BE078828-95D6-1B50-DDBF-2250DE138D3A}" dt="2025-02-04T14:56:17.690" v="46" actId="1076"/>
          <ac:picMkLst>
            <pc:docMk/>
            <pc:sldMk cId="395381983" sldId="513"/>
            <ac:picMk id="2" creationId="{E567DE0A-9EF8-D4D0-7AA9-AA0756980081}"/>
          </ac:picMkLst>
        </pc:picChg>
        <pc:picChg chg="del">
          <ac:chgData name="THPI12A08227 中田一旗" userId="S::ths31350@ths.hal.ac.jp::40bade86-fa4b-47cd-9321-b965c9a98452" providerId="AD" clId="Web-{BE078828-95D6-1B50-DDBF-2250DE138D3A}" dt="2025-02-04T14:54:46.047" v="38"/>
          <ac:picMkLst>
            <pc:docMk/>
            <pc:sldMk cId="395381983" sldId="513"/>
            <ac:picMk id="16" creationId="{350F937A-9D2C-4387-8495-230C4890D1F8}"/>
          </ac:picMkLst>
        </pc:picChg>
      </pc:sldChg>
      <pc:sldChg chg="addSp delSp modSp add replId">
        <pc:chgData name="THPI12A08227 中田一旗" userId="S::ths31350@ths.hal.ac.jp::40bade86-fa4b-47cd-9321-b965c9a98452" providerId="AD" clId="Web-{BE078828-95D6-1B50-DDBF-2250DE138D3A}" dt="2025-02-04T14:57:47.323" v="60" actId="1076"/>
        <pc:sldMkLst>
          <pc:docMk/>
          <pc:sldMk cId="1947978831" sldId="514"/>
        </pc:sldMkLst>
        <pc:spChg chg="mod">
          <ac:chgData name="THPI12A08227 中田一旗" userId="S::ths31350@ths.hal.ac.jp::40bade86-fa4b-47cd-9321-b965c9a98452" providerId="AD" clId="Web-{BE078828-95D6-1B50-DDBF-2250DE138D3A}" dt="2025-02-04T14:57:12.754" v="56" actId="20577"/>
          <ac:spMkLst>
            <pc:docMk/>
            <pc:sldMk cId="1947978831" sldId="514"/>
            <ac:spMk id="11" creationId="{D1788958-9A29-5DC9-AD14-E81C85E8387E}"/>
          </ac:spMkLst>
        </pc:spChg>
        <pc:picChg chg="del">
          <ac:chgData name="THPI12A08227 中田一旗" userId="S::ths31350@ths.hal.ac.jp::40bade86-fa4b-47cd-9321-b965c9a98452" providerId="AD" clId="Web-{BE078828-95D6-1B50-DDBF-2250DE138D3A}" dt="2025-02-04T14:57:14.864" v="57"/>
          <ac:picMkLst>
            <pc:docMk/>
            <pc:sldMk cId="1947978831" sldId="514"/>
            <ac:picMk id="2" creationId="{0F5AB23A-840E-29A0-6749-4A304D4376B7}"/>
          </ac:picMkLst>
        </pc:picChg>
        <pc:picChg chg="add mod">
          <ac:chgData name="THPI12A08227 中田一旗" userId="S::ths31350@ths.hal.ac.jp::40bade86-fa4b-47cd-9321-b965c9a98452" providerId="AD" clId="Web-{BE078828-95D6-1B50-DDBF-2250DE138D3A}" dt="2025-02-04T14:57:47.323" v="60" actId="1076"/>
          <ac:picMkLst>
            <pc:docMk/>
            <pc:sldMk cId="1947978831" sldId="514"/>
            <ac:picMk id="3" creationId="{C975A2CB-BA94-92F3-B92C-4B08DE378BAF}"/>
          </ac:picMkLst>
        </pc:picChg>
      </pc:sldChg>
    </pc:docChg>
  </pc:docChgLst>
  <pc:docChgLst>
    <pc:chgData name="THPI12A08227 中田一旗" userId="S::ths31350@ths.hal.ac.jp::40bade86-fa4b-47cd-9321-b965c9a98452" providerId="AD" clId="Web-{43456073-5C27-8084-C70F-05FB6C59AB1D}"/>
    <pc:docChg chg="modSld">
      <pc:chgData name="THPI12A08227 中田一旗" userId="S::ths31350@ths.hal.ac.jp::40bade86-fa4b-47cd-9321-b965c9a98452" providerId="AD" clId="Web-{43456073-5C27-8084-C70F-05FB6C59AB1D}" dt="2025-02-04T15:22:51.662" v="41" actId="20577"/>
      <pc:docMkLst>
        <pc:docMk/>
      </pc:docMkLst>
      <pc:sldChg chg="modSp">
        <pc:chgData name="THPI12A08227 中田一旗" userId="S::ths31350@ths.hal.ac.jp::40bade86-fa4b-47cd-9321-b965c9a98452" providerId="AD" clId="Web-{43456073-5C27-8084-C70F-05FB6C59AB1D}" dt="2025-02-04T15:22:51.662" v="41" actId="20577"/>
        <pc:sldMkLst>
          <pc:docMk/>
          <pc:sldMk cId="2128034532" sldId="450"/>
        </pc:sldMkLst>
        <pc:spChg chg="mod">
          <ac:chgData name="THPI12A08227 中田一旗" userId="S::ths31350@ths.hal.ac.jp::40bade86-fa4b-47cd-9321-b965c9a98452" providerId="AD" clId="Web-{43456073-5C27-8084-C70F-05FB6C59AB1D}" dt="2025-02-04T15:22:51.662" v="41" actId="20577"/>
          <ac:spMkLst>
            <pc:docMk/>
            <pc:sldMk cId="2128034532" sldId="450"/>
            <ac:spMk id="2" creationId="{21C53372-3EAB-4F16-A4F8-D758B44D9879}"/>
          </ac:spMkLst>
        </pc:spChg>
      </pc:sldChg>
      <pc:sldChg chg="addSp modSp">
        <pc:chgData name="THPI12A08227 中田一旗" userId="S::ths31350@ths.hal.ac.jp::40bade86-fa4b-47cd-9321-b965c9a98452" providerId="AD" clId="Web-{43456073-5C27-8084-C70F-05FB6C59AB1D}" dt="2025-02-04T15:21:09.064" v="33" actId="1076"/>
        <pc:sldMkLst>
          <pc:docMk/>
          <pc:sldMk cId="2867266123" sldId="478"/>
        </pc:sldMkLst>
        <pc:spChg chg="add mod">
          <ac:chgData name="THPI12A08227 中田一旗" userId="S::ths31350@ths.hal.ac.jp::40bade86-fa4b-47cd-9321-b965c9a98452" providerId="AD" clId="Web-{43456073-5C27-8084-C70F-05FB6C59AB1D}" dt="2025-02-04T15:21:09.064" v="33" actId="1076"/>
          <ac:spMkLst>
            <pc:docMk/>
            <pc:sldMk cId="2867266123" sldId="478"/>
            <ac:spMk id="3" creationId="{F42CFFC3-4518-8210-7ECF-A9185DB98472}"/>
          </ac:spMkLst>
        </pc:spChg>
      </pc:sldChg>
    </pc:docChg>
  </pc:docChgLst>
  <pc:docChgLst>
    <pc:chgData name="THPI12A08223 張驍" userId="S::ths31308@ths.hal.ac.jp::d57d917c-f04e-4dc8-9318-b4b546f1b217" providerId="AD" clId="Web-{F8656388-5854-45BC-B67B-9C6D1DF197D7}"/>
    <pc:docChg chg="modSld">
      <pc:chgData name="THPI12A08223 張驍" userId="S::ths31308@ths.hal.ac.jp::d57d917c-f04e-4dc8-9318-b4b546f1b217" providerId="AD" clId="Web-{F8656388-5854-45BC-B67B-9C6D1DF197D7}" dt="2025-02-07T01:30:07.525" v="39" actId="1076"/>
      <pc:docMkLst>
        <pc:docMk/>
      </pc:docMkLst>
      <pc:sldChg chg="addSp delSp modSp">
        <pc:chgData name="THPI12A08223 張驍" userId="S::ths31308@ths.hal.ac.jp::d57d917c-f04e-4dc8-9318-b4b546f1b217" providerId="AD" clId="Web-{F8656388-5854-45BC-B67B-9C6D1DF197D7}" dt="2025-02-07T01:30:07.525" v="39" actId="1076"/>
        <pc:sldMkLst>
          <pc:docMk/>
          <pc:sldMk cId="3751657258" sldId="494"/>
        </pc:sldMkLst>
        <pc:spChg chg="mod">
          <ac:chgData name="THPI12A08223 張驍" userId="S::ths31308@ths.hal.ac.jp::d57d917c-f04e-4dc8-9318-b4b546f1b217" providerId="AD" clId="Web-{F8656388-5854-45BC-B67B-9C6D1DF197D7}" dt="2025-02-07T01:09:21.460" v="29" actId="20577"/>
          <ac:spMkLst>
            <pc:docMk/>
            <pc:sldMk cId="3751657258" sldId="494"/>
            <ac:spMk id="10" creationId="{569E5671-C6DC-4BF3-8A50-A2B77E37C06F}"/>
          </ac:spMkLst>
        </pc:spChg>
        <pc:picChg chg="add mod">
          <ac:chgData name="THPI12A08223 張驍" userId="S::ths31308@ths.hal.ac.jp::d57d917c-f04e-4dc8-9318-b4b546f1b217" providerId="AD" clId="Web-{F8656388-5854-45BC-B67B-9C6D1DF197D7}" dt="2025-02-07T01:30:07.525" v="39" actId="1076"/>
          <ac:picMkLst>
            <pc:docMk/>
            <pc:sldMk cId="3751657258" sldId="494"/>
            <ac:picMk id="2" creationId="{978DD8C9-9B40-08E9-2346-7E0A18A2629F}"/>
          </ac:picMkLst>
        </pc:picChg>
        <pc:picChg chg="del">
          <ac:chgData name="THPI12A08223 張驍" userId="S::ths31308@ths.hal.ac.jp::d57d917c-f04e-4dc8-9318-b4b546f1b217" providerId="AD" clId="Web-{F8656388-5854-45BC-B67B-9C6D1DF197D7}" dt="2025-02-07T01:30:00.587" v="37"/>
          <ac:picMkLst>
            <pc:docMk/>
            <pc:sldMk cId="3751657258" sldId="494"/>
            <ac:picMk id="7" creationId="{1F14FDB0-4D81-F0B3-DA7B-5EC2EBAC6884}"/>
          </ac:picMkLst>
        </pc:picChg>
      </pc:sldChg>
    </pc:docChg>
  </pc:docChgLst>
  <pc:docChgLst>
    <pc:chgData name="THPI12A08231 伏見和香奈" userId="S::ths30313@ths.hal.ac.jp::cf71767d-ef04-4e7b-b4f8-b1e62291a397" providerId="AD" clId="Web-{FC4EE5CD-D6CB-09C0-00B6-4217221DF302}"/>
    <pc:docChg chg="modSld">
      <pc:chgData name="THPI12A08231 伏見和香奈" userId="S::ths30313@ths.hal.ac.jp::cf71767d-ef04-4e7b-b4f8-b1e62291a397" providerId="AD" clId="Web-{FC4EE5CD-D6CB-09C0-00B6-4217221DF302}" dt="2025-02-07T01:28:17.259" v="70" actId="1076"/>
      <pc:docMkLst>
        <pc:docMk/>
      </pc:docMkLst>
      <pc:sldChg chg="addSp delSp modSp">
        <pc:chgData name="THPI12A08231 伏見和香奈" userId="S::ths30313@ths.hal.ac.jp::cf71767d-ef04-4e7b-b4f8-b1e62291a397" providerId="AD" clId="Web-{FC4EE5CD-D6CB-09C0-00B6-4217221DF302}" dt="2025-02-07T01:28:17.259" v="70" actId="1076"/>
        <pc:sldMkLst>
          <pc:docMk/>
          <pc:sldMk cId="523556664" sldId="496"/>
        </pc:sldMkLst>
        <pc:spChg chg="mod">
          <ac:chgData name="THPI12A08231 伏見和香奈" userId="S::ths30313@ths.hal.ac.jp::cf71767d-ef04-4e7b-b4f8-b1e62291a397" providerId="AD" clId="Web-{FC4EE5CD-D6CB-09C0-00B6-4217221DF302}" dt="2025-02-07T01:27:43.523" v="66" actId="20577"/>
          <ac:spMkLst>
            <pc:docMk/>
            <pc:sldMk cId="523556664" sldId="496"/>
            <ac:spMk id="10" creationId="{72267D1F-4665-6070-2A49-578089958BA2}"/>
          </ac:spMkLst>
        </pc:spChg>
        <pc:picChg chg="add mod">
          <ac:chgData name="THPI12A08231 伏見和香奈" userId="S::ths30313@ths.hal.ac.jp::cf71767d-ef04-4e7b-b4f8-b1e62291a397" providerId="AD" clId="Web-{FC4EE5CD-D6CB-09C0-00B6-4217221DF302}" dt="2025-02-07T01:28:17.259" v="70" actId="1076"/>
          <ac:picMkLst>
            <pc:docMk/>
            <pc:sldMk cId="523556664" sldId="496"/>
            <ac:picMk id="2" creationId="{BEEE22B7-7582-79CB-8150-5B098A313E08}"/>
          </ac:picMkLst>
        </pc:picChg>
        <pc:picChg chg="del">
          <ac:chgData name="THPI12A08231 伏見和香奈" userId="S::ths30313@ths.hal.ac.jp::cf71767d-ef04-4e7b-b4f8-b1e62291a397" providerId="AD" clId="Web-{FC4EE5CD-D6CB-09C0-00B6-4217221DF302}" dt="2025-02-07T01:28:10.884" v="67"/>
          <ac:picMkLst>
            <pc:docMk/>
            <pc:sldMk cId="523556664" sldId="496"/>
            <ac:picMk id="7" creationId="{B2E898DF-5872-7A0D-C659-A853D5C24FED}"/>
          </ac:picMkLst>
        </pc:picChg>
      </pc:sldChg>
    </pc:docChg>
  </pc:docChgLst>
  <pc:docChgLst>
    <pc:chgData name="THPI12A08227 中田一旗" userId="S::ths31350@ths.hal.ac.jp::40bade86-fa4b-47cd-9321-b965c9a98452" providerId="AD" clId="Web-{854C878D-2450-E6E6-46A2-EEE48DA210AD}"/>
    <pc:docChg chg="modSld">
      <pc:chgData name="THPI12A08227 中田一旗" userId="S::ths31350@ths.hal.ac.jp::40bade86-fa4b-47cd-9321-b965c9a98452" providerId="AD" clId="Web-{854C878D-2450-E6E6-46A2-EEE48DA210AD}" dt="2025-02-06T05:56:23.174" v="157" actId="1076"/>
      <pc:docMkLst>
        <pc:docMk/>
      </pc:docMkLst>
      <pc:sldChg chg="addSp delSp modSp">
        <pc:chgData name="THPI12A08227 中田一旗" userId="S::ths31350@ths.hal.ac.jp::40bade86-fa4b-47cd-9321-b965c9a98452" providerId="AD" clId="Web-{854C878D-2450-E6E6-46A2-EEE48DA210AD}" dt="2025-02-06T05:56:23.174" v="157" actId="1076"/>
        <pc:sldMkLst>
          <pc:docMk/>
          <pc:sldMk cId="1314029402" sldId="424"/>
        </pc:sldMkLst>
        <pc:spChg chg="mod">
          <ac:chgData name="THPI12A08227 中田一旗" userId="S::ths31350@ths.hal.ac.jp::40bade86-fa4b-47cd-9321-b965c9a98452" providerId="AD" clId="Web-{854C878D-2450-E6E6-46A2-EEE48DA210AD}" dt="2025-02-06T05:55:44.486" v="151" actId="20577"/>
          <ac:spMkLst>
            <pc:docMk/>
            <pc:sldMk cId="1314029402" sldId="424"/>
            <ac:spMk id="12" creationId="{D834EA43-41BC-BBC6-3631-498F8B4E1AF9}"/>
          </ac:spMkLst>
        </pc:spChg>
        <pc:picChg chg="add mod">
          <ac:chgData name="THPI12A08227 中田一旗" userId="S::ths31350@ths.hal.ac.jp::40bade86-fa4b-47cd-9321-b965c9a98452" providerId="AD" clId="Web-{854C878D-2450-E6E6-46A2-EEE48DA210AD}" dt="2025-02-06T05:56:23.174" v="157" actId="1076"/>
          <ac:picMkLst>
            <pc:docMk/>
            <pc:sldMk cId="1314029402" sldId="424"/>
            <ac:picMk id="2" creationId="{3082B167-5617-00C2-9DE6-474D6A8F5515}"/>
          </ac:picMkLst>
        </pc:picChg>
        <pc:picChg chg="del">
          <ac:chgData name="THPI12A08227 中田一旗" userId="S::ths31350@ths.hal.ac.jp::40bade86-fa4b-47cd-9321-b965c9a98452" providerId="AD" clId="Web-{854C878D-2450-E6E6-46A2-EEE48DA210AD}" dt="2025-02-06T05:55:48.548" v="152"/>
          <ac:picMkLst>
            <pc:docMk/>
            <pc:sldMk cId="1314029402" sldId="424"/>
            <ac:picMk id="8" creationId="{00858A31-4478-08FD-D153-ED607E95294C}"/>
          </ac:picMkLst>
        </pc:picChg>
      </pc:sldChg>
    </pc:docChg>
  </pc:docChgLst>
  <pc:docChgLst>
    <pc:chgData name="THPI12A08203 安倍悠翔" userId="S::ths30870@ths.hal.ac.jp::ae6c37d5-1df4-4f70-bbb0-f88ab586c8ca" providerId="AD" clId="Web-{106E50A3-F723-4972-815A-D8C2BCA4BA6F}"/>
    <pc:docChg chg="modSld">
      <pc:chgData name="THPI12A08203 安倍悠翔" userId="S::ths30870@ths.hal.ac.jp::ae6c37d5-1df4-4f70-bbb0-f88ab586c8ca" providerId="AD" clId="Web-{106E50A3-F723-4972-815A-D8C2BCA4BA6F}" dt="2025-02-07T02:21:51.172" v="51" actId="20577"/>
      <pc:docMkLst>
        <pc:docMk/>
      </pc:docMkLst>
      <pc:sldChg chg="modSp">
        <pc:chgData name="THPI12A08203 安倍悠翔" userId="S::ths30870@ths.hal.ac.jp::ae6c37d5-1df4-4f70-bbb0-f88ab586c8ca" providerId="AD" clId="Web-{106E50A3-F723-4972-815A-D8C2BCA4BA6F}" dt="2025-02-07T02:21:51.172" v="51" actId="20577"/>
        <pc:sldMkLst>
          <pc:docMk/>
          <pc:sldMk cId="1192706521" sldId="401"/>
        </pc:sldMkLst>
        <pc:spChg chg="mod">
          <ac:chgData name="THPI12A08203 安倍悠翔" userId="S::ths30870@ths.hal.ac.jp::ae6c37d5-1df4-4f70-bbb0-f88ab586c8ca" providerId="AD" clId="Web-{106E50A3-F723-4972-815A-D8C2BCA4BA6F}" dt="2025-02-07T02:21:51.172" v="51" actId="20577"/>
          <ac:spMkLst>
            <pc:docMk/>
            <pc:sldMk cId="1192706521" sldId="401"/>
            <ac:spMk id="3" creationId="{EC89F983-7393-A81D-9FD1-F8F75EC71535}"/>
          </ac:spMkLst>
        </pc:spChg>
      </pc:sldChg>
    </pc:docChg>
  </pc:docChgLst>
  <pc:docChgLst>
    <pc:chgData name="THPI12A08227 中田一旗" userId="S::ths31350@ths.hal.ac.jp::40bade86-fa4b-47cd-9321-b965c9a98452" providerId="AD" clId="Web-{0BB54A0D-A9E5-E53E-D976-5ED5926A54F6}"/>
    <pc:docChg chg="addSld delSld modSld addMainMaster delMainMaster modMainMaster">
      <pc:chgData name="THPI12A08227 中田一旗" userId="S::ths31350@ths.hal.ac.jp::40bade86-fa4b-47cd-9321-b965c9a98452" providerId="AD" clId="Web-{0BB54A0D-A9E5-E53E-D976-5ED5926A54F6}" dt="2025-01-31T03:49:29.031" v="400" actId="20577"/>
      <pc:docMkLst>
        <pc:docMk/>
      </pc:docMkLst>
      <pc:sldChg chg="modSp">
        <pc:chgData name="THPI12A08227 中田一旗" userId="S::ths31350@ths.hal.ac.jp::40bade86-fa4b-47cd-9321-b965c9a98452" providerId="AD" clId="Web-{0BB54A0D-A9E5-E53E-D976-5ED5926A54F6}" dt="2025-01-31T03:23:53.724" v="210" actId="20577"/>
        <pc:sldMkLst>
          <pc:docMk/>
          <pc:sldMk cId="2865505456" sldId="256"/>
        </pc:sldMkLst>
        <pc:spChg chg="mod">
          <ac:chgData name="THPI12A08227 中田一旗" userId="S::ths31350@ths.hal.ac.jp::40bade86-fa4b-47cd-9321-b965c9a98452" providerId="AD" clId="Web-{0BB54A0D-A9E5-E53E-D976-5ED5926A54F6}" dt="2025-01-31T03:21:51.763" v="188" actId="20577"/>
          <ac:spMkLst>
            <pc:docMk/>
            <pc:sldMk cId="2865505456" sldId="256"/>
            <ac:spMk id="5" creationId="{00000000-0000-0000-0000-000000000000}"/>
          </ac:spMkLst>
        </pc:spChg>
        <pc:spChg chg="mod">
          <ac:chgData name="THPI12A08227 中田一旗" userId="S::ths31350@ths.hal.ac.jp::40bade86-fa4b-47cd-9321-b965c9a98452" providerId="AD" clId="Web-{0BB54A0D-A9E5-E53E-D976-5ED5926A54F6}" dt="2025-01-31T03:23:53.724" v="210" actId="20577"/>
          <ac:spMkLst>
            <pc:docMk/>
            <pc:sldMk cId="2865505456" sldId="256"/>
            <ac:spMk id="7" creationId="{00000000-0000-0000-0000-000000000000}"/>
          </ac:spMkLst>
        </pc:spChg>
      </pc:sldChg>
      <pc:sldChg chg="addSp modSp">
        <pc:chgData name="THPI12A08227 中田一旗" userId="S::ths31350@ths.hal.ac.jp::40bade86-fa4b-47cd-9321-b965c9a98452" providerId="AD" clId="Web-{0BB54A0D-A9E5-E53E-D976-5ED5926A54F6}" dt="2025-01-31T03:34:12.579" v="290"/>
        <pc:sldMkLst>
          <pc:docMk/>
          <pc:sldMk cId="2517666413" sldId="393"/>
        </pc:sldMkLst>
        <pc:spChg chg="add">
          <ac:chgData name="THPI12A08227 中田一旗" userId="S::ths31350@ths.hal.ac.jp::40bade86-fa4b-47cd-9321-b965c9a98452" providerId="AD" clId="Web-{0BB54A0D-A9E5-E53E-D976-5ED5926A54F6}" dt="2025-01-31T03:34:12.579" v="290"/>
          <ac:spMkLst>
            <pc:docMk/>
            <pc:sldMk cId="2517666413" sldId="393"/>
            <ac:spMk id="3" creationId="{CE02D49D-D045-5EAE-A73F-6EBA7AD6C656}"/>
          </ac:spMkLst>
        </pc:spChg>
        <pc:spChg chg="mod">
          <ac:chgData name="THPI12A08227 中田一旗" userId="S::ths31350@ths.hal.ac.jp::40bade86-fa4b-47cd-9321-b965c9a98452" providerId="AD" clId="Web-{0BB54A0D-A9E5-E53E-D976-5ED5926A54F6}" dt="2025-01-31T03:34:12.017" v="289" actId="20577"/>
          <ac:spMkLst>
            <pc:docMk/>
            <pc:sldMk cId="2517666413" sldId="393"/>
            <ac:spMk id="5" creationId="{00000000-0000-0000-0000-000000000000}"/>
          </ac:spMkLst>
        </pc:spChg>
      </pc:sldChg>
      <pc:sldChg chg="addSp delSp modSp">
        <pc:chgData name="THPI12A08227 中田一旗" userId="S::ths31350@ths.hal.ac.jp::40bade86-fa4b-47cd-9321-b965c9a98452" providerId="AD" clId="Web-{0BB54A0D-A9E5-E53E-D976-5ED5926A54F6}" dt="2025-01-31T03:31:31.756" v="265" actId="20577"/>
        <pc:sldMkLst>
          <pc:docMk/>
          <pc:sldMk cId="3657761507" sldId="395"/>
        </pc:sldMkLst>
        <pc:spChg chg="mod">
          <ac:chgData name="THPI12A08227 中田一旗" userId="S::ths31350@ths.hal.ac.jp::40bade86-fa4b-47cd-9321-b965c9a98452" providerId="AD" clId="Web-{0BB54A0D-A9E5-E53E-D976-5ED5926A54F6}" dt="2025-01-31T03:31:31.756" v="265" actId="20577"/>
          <ac:spMkLst>
            <pc:docMk/>
            <pc:sldMk cId="3657761507" sldId="395"/>
            <ac:spMk id="6" creationId="{00000000-0000-0000-0000-000000000000}"/>
          </ac:spMkLst>
        </pc:spChg>
        <pc:picChg chg="del">
          <ac:chgData name="THPI12A08227 中田一旗" userId="S::ths31350@ths.hal.ac.jp::40bade86-fa4b-47cd-9321-b965c9a98452" providerId="AD" clId="Web-{0BB54A0D-A9E5-E53E-D976-5ED5926A54F6}" dt="2025-01-31T02:48:42.958" v="9"/>
          <ac:picMkLst>
            <pc:docMk/>
            <pc:sldMk cId="3657761507" sldId="395"/>
            <ac:picMk id="2" creationId="{324AF0DB-9B67-487D-8430-B9B8182E329C}"/>
          </ac:picMkLst>
        </pc:picChg>
        <pc:picChg chg="add del">
          <ac:chgData name="THPI12A08227 中田一旗" userId="S::ths31350@ths.hal.ac.jp::40bade86-fa4b-47cd-9321-b965c9a98452" providerId="AD" clId="Web-{0BB54A0D-A9E5-E53E-D976-5ED5926A54F6}" dt="2025-01-31T02:48:50.724" v="11"/>
          <ac:picMkLst>
            <pc:docMk/>
            <pc:sldMk cId="3657761507" sldId="395"/>
            <ac:picMk id="5" creationId="{49908BC5-F9FB-41DA-A9A4-D01CB7FA0321}"/>
          </ac:picMkLst>
        </pc:picChg>
        <pc:picChg chg="add mod">
          <ac:chgData name="THPI12A08227 中田一旗" userId="S::ths31350@ths.hal.ac.jp::40bade86-fa4b-47cd-9321-b965c9a98452" providerId="AD" clId="Web-{0BB54A0D-A9E5-E53E-D976-5ED5926A54F6}" dt="2025-01-31T02:49:02.616" v="13" actId="1076"/>
          <ac:picMkLst>
            <pc:docMk/>
            <pc:sldMk cId="3657761507" sldId="395"/>
            <ac:picMk id="7" creationId="{DB1E1A9E-21ED-A320-AF97-3B1C7CD2DF81}"/>
          </ac:picMkLst>
        </pc:picChg>
      </pc:sldChg>
      <pc:sldChg chg="addSp delSp modSp">
        <pc:chgData name="THPI12A08227 中田一旗" userId="S::ths31350@ths.hal.ac.jp::40bade86-fa4b-47cd-9321-b965c9a98452" providerId="AD" clId="Web-{0BB54A0D-A9E5-E53E-D976-5ED5926A54F6}" dt="2025-01-31T03:47:40.352" v="393" actId="20577"/>
        <pc:sldMkLst>
          <pc:docMk/>
          <pc:sldMk cId="1540477261" sldId="431"/>
        </pc:sldMkLst>
        <pc:spChg chg="mod">
          <ac:chgData name="THPI12A08227 中田一旗" userId="S::ths31350@ths.hal.ac.jp::40bade86-fa4b-47cd-9321-b965c9a98452" providerId="AD" clId="Web-{0BB54A0D-A9E5-E53E-D976-5ED5926A54F6}" dt="2025-01-31T03:33:47.390" v="284" actId="20577"/>
          <ac:spMkLst>
            <pc:docMk/>
            <pc:sldMk cId="1540477261" sldId="431"/>
            <ac:spMk id="2" creationId="{00000000-0000-0000-0000-000000000000}"/>
          </ac:spMkLst>
        </pc:spChg>
        <pc:spChg chg="del">
          <ac:chgData name="THPI12A08227 中田一旗" userId="S::ths31350@ths.hal.ac.jp::40bade86-fa4b-47cd-9321-b965c9a98452" providerId="AD" clId="Web-{0BB54A0D-A9E5-E53E-D976-5ED5926A54F6}" dt="2025-01-31T02:47:22.922" v="1"/>
          <ac:spMkLst>
            <pc:docMk/>
            <pc:sldMk cId="1540477261" sldId="431"/>
            <ac:spMk id="3" creationId="{00000000-0000-0000-0000-000000000000}"/>
          </ac:spMkLst>
        </pc:spChg>
        <pc:spChg chg="del mod">
          <ac:chgData name="THPI12A08227 中田一旗" userId="S::ths31350@ths.hal.ac.jp::40bade86-fa4b-47cd-9321-b965c9a98452" providerId="AD" clId="Web-{0BB54A0D-A9E5-E53E-D976-5ED5926A54F6}" dt="2025-01-31T02:47:30.266" v="4"/>
          <ac:spMkLst>
            <pc:docMk/>
            <pc:sldMk cId="1540477261" sldId="431"/>
            <ac:spMk id="4" creationId="{00000000-0000-0000-0000-000000000000}"/>
          </ac:spMkLst>
        </pc:spChg>
        <pc:spChg chg="del">
          <ac:chgData name="THPI12A08227 中田一旗" userId="S::ths31350@ths.hal.ac.jp::40bade86-fa4b-47cd-9321-b965c9a98452" providerId="AD" clId="Web-{0BB54A0D-A9E5-E53E-D976-5ED5926A54F6}" dt="2025-01-31T02:47:26.344" v="2"/>
          <ac:spMkLst>
            <pc:docMk/>
            <pc:sldMk cId="1540477261" sldId="431"/>
            <ac:spMk id="6" creationId="{00000000-0000-0000-0000-000000000000}"/>
          </ac:spMkLst>
        </pc:spChg>
        <pc:spChg chg="mod">
          <ac:chgData name="THPI12A08227 中田一旗" userId="S::ths31350@ths.hal.ac.jp::40bade86-fa4b-47cd-9321-b965c9a98452" providerId="AD" clId="Web-{0BB54A0D-A9E5-E53E-D976-5ED5926A54F6}" dt="2025-01-31T03:47:40.352" v="393" actId="20577"/>
          <ac:spMkLst>
            <pc:docMk/>
            <pc:sldMk cId="1540477261" sldId="431"/>
            <ac:spMk id="8" creationId="{00000000-0000-0000-0000-000000000000}"/>
          </ac:spMkLst>
        </pc:spChg>
        <pc:picChg chg="del">
          <ac:chgData name="THPI12A08227 中田一旗" userId="S::ths31350@ths.hal.ac.jp::40bade86-fa4b-47cd-9321-b965c9a98452" providerId="AD" clId="Web-{0BB54A0D-A9E5-E53E-D976-5ED5926A54F6}" dt="2025-01-31T02:47:17.499" v="0"/>
          <ac:picMkLst>
            <pc:docMk/>
            <pc:sldMk cId="1540477261" sldId="431"/>
            <ac:picMk id="5" creationId="{00000000-0000-0000-0000-000000000000}"/>
          </ac:picMkLst>
        </pc:picChg>
        <pc:picChg chg="add mod">
          <ac:chgData name="THPI12A08227 中田一旗" userId="S::ths31350@ths.hal.ac.jp::40bade86-fa4b-47cd-9321-b965c9a98452" providerId="AD" clId="Web-{0BB54A0D-A9E5-E53E-D976-5ED5926A54F6}" dt="2025-01-31T02:47:45.204" v="8" actId="1076"/>
          <ac:picMkLst>
            <pc:docMk/>
            <pc:sldMk cId="1540477261" sldId="431"/>
            <ac:picMk id="9" creationId="{CE92A350-0725-2C4B-9DEF-D61F7DC62E96}"/>
          </ac:picMkLst>
        </pc:picChg>
      </pc:sldChg>
      <pc:sldChg chg="addSp delSp modSp del">
        <pc:chgData name="THPI12A08227 中田一旗" userId="S::ths31350@ths.hal.ac.jp::40bade86-fa4b-47cd-9321-b965c9a98452" providerId="AD" clId="Web-{0BB54A0D-A9E5-E53E-D976-5ED5926A54F6}" dt="2025-01-31T03:47:19.710" v="389"/>
        <pc:sldMkLst>
          <pc:docMk/>
          <pc:sldMk cId="1542977755" sldId="432"/>
        </pc:sldMkLst>
        <pc:spChg chg="mod">
          <ac:chgData name="THPI12A08227 中田一旗" userId="S::ths31350@ths.hal.ac.jp::40bade86-fa4b-47cd-9321-b965c9a98452" providerId="AD" clId="Web-{0BB54A0D-A9E5-E53E-D976-5ED5926A54F6}" dt="2025-01-31T03:00:01.691" v="83" actId="20577"/>
          <ac:spMkLst>
            <pc:docMk/>
            <pc:sldMk cId="1542977755" sldId="432"/>
            <ac:spMk id="4" creationId="{00000000-0000-0000-0000-000000000000}"/>
          </ac:spMkLst>
        </pc:spChg>
        <pc:spChg chg="del mod">
          <ac:chgData name="THPI12A08227 中田一旗" userId="S::ths31350@ths.hal.ac.jp::40bade86-fa4b-47cd-9321-b965c9a98452" providerId="AD" clId="Web-{0BB54A0D-A9E5-E53E-D976-5ED5926A54F6}" dt="2025-01-31T02:51:01.717" v="23"/>
          <ac:spMkLst>
            <pc:docMk/>
            <pc:sldMk cId="1542977755" sldId="432"/>
            <ac:spMk id="11" creationId="{AB983A81-89BB-42D2-99AD-5A1C60991DAB}"/>
          </ac:spMkLst>
        </pc:spChg>
        <pc:picChg chg="add del mod">
          <ac:chgData name="THPI12A08227 中田一旗" userId="S::ths31350@ths.hal.ac.jp::40bade86-fa4b-47cd-9321-b965c9a98452" providerId="AD" clId="Web-{0BB54A0D-A9E5-E53E-D976-5ED5926A54F6}" dt="2025-01-31T03:47:04.271" v="384"/>
          <ac:picMkLst>
            <pc:docMk/>
            <pc:sldMk cId="1542977755" sldId="432"/>
            <ac:picMk id="2" creationId="{5F6CA5C7-E1E4-DF69-48AA-CED88D9359AE}"/>
          </ac:picMkLst>
        </pc:picChg>
        <pc:picChg chg="add del mod">
          <ac:chgData name="THPI12A08227 中田一旗" userId="S::ths31350@ths.hal.ac.jp::40bade86-fa4b-47cd-9321-b965c9a98452" providerId="AD" clId="Web-{0BB54A0D-A9E5-E53E-D976-5ED5926A54F6}" dt="2025-01-31T02:59:37.502" v="77"/>
          <ac:picMkLst>
            <pc:docMk/>
            <pc:sldMk cId="1542977755" sldId="432"/>
            <ac:picMk id="3" creationId="{B2F2B33D-D32A-3C49-26BF-941E52375BA4}"/>
          </ac:picMkLst>
        </pc:picChg>
        <pc:picChg chg="del">
          <ac:chgData name="THPI12A08227 中田一旗" userId="S::ths31350@ths.hal.ac.jp::40bade86-fa4b-47cd-9321-b965c9a98452" providerId="AD" clId="Web-{0BB54A0D-A9E5-E53E-D976-5ED5926A54F6}" dt="2025-01-31T02:51:06.046" v="24"/>
          <ac:picMkLst>
            <pc:docMk/>
            <pc:sldMk cId="1542977755" sldId="432"/>
            <ac:picMk id="5" creationId="{4C5B0752-36DE-46CC-AFB9-AD6AA3485CDB}"/>
          </ac:picMkLst>
        </pc:picChg>
      </pc:sldChg>
      <pc:sldChg chg="addSp delSp modSp">
        <pc:chgData name="THPI12A08227 中田一旗" userId="S::ths31350@ths.hal.ac.jp::40bade86-fa4b-47cd-9321-b965c9a98452" providerId="AD" clId="Web-{0BB54A0D-A9E5-E53E-D976-5ED5926A54F6}" dt="2025-01-31T03:11:51.551" v="146" actId="1076"/>
        <pc:sldMkLst>
          <pc:docMk/>
          <pc:sldMk cId="2910648516" sldId="433"/>
        </pc:sldMkLst>
        <pc:spChg chg="mod">
          <ac:chgData name="THPI12A08227 中田一旗" userId="S::ths31350@ths.hal.ac.jp::40bade86-fa4b-47cd-9321-b965c9a98452" providerId="AD" clId="Web-{0BB54A0D-A9E5-E53E-D976-5ED5926A54F6}" dt="2025-01-31T03:06:27.951" v="112" actId="20577"/>
          <ac:spMkLst>
            <pc:docMk/>
            <pc:sldMk cId="2910648516" sldId="433"/>
            <ac:spMk id="4" creationId="{00000000-0000-0000-0000-000000000000}"/>
          </ac:spMkLst>
        </pc:spChg>
        <pc:spChg chg="del mod">
          <ac:chgData name="THPI12A08227 中田一旗" userId="S::ths31350@ths.hal.ac.jp::40bade86-fa4b-47cd-9321-b965c9a98452" providerId="AD" clId="Web-{0BB54A0D-A9E5-E53E-D976-5ED5926A54F6}" dt="2025-01-31T02:49:33.821" v="18"/>
          <ac:spMkLst>
            <pc:docMk/>
            <pc:sldMk cId="2910648516" sldId="433"/>
            <ac:spMk id="6" creationId="{00000000-0000-0000-0000-000000000000}"/>
          </ac:spMkLst>
        </pc:spChg>
        <pc:spChg chg="mod">
          <ac:chgData name="THPI12A08227 中田一旗" userId="S::ths31350@ths.hal.ac.jp::40bade86-fa4b-47cd-9321-b965c9a98452" providerId="AD" clId="Web-{0BB54A0D-A9E5-E53E-D976-5ED5926A54F6}" dt="2025-01-31T02:52:07.409" v="33" actId="20577"/>
          <ac:spMkLst>
            <pc:docMk/>
            <pc:sldMk cId="2910648516" sldId="433"/>
            <ac:spMk id="9" creationId="{00000000-0000-0000-0000-000000000000}"/>
          </ac:spMkLst>
        </pc:spChg>
        <pc:picChg chg="add mod">
          <ac:chgData name="THPI12A08227 中田一旗" userId="S::ths31350@ths.hal.ac.jp::40bade86-fa4b-47cd-9321-b965c9a98452" providerId="AD" clId="Web-{0BB54A0D-A9E5-E53E-D976-5ED5926A54F6}" dt="2025-01-31T03:11:51.551" v="146" actId="1076"/>
          <ac:picMkLst>
            <pc:docMk/>
            <pc:sldMk cId="2910648516" sldId="433"/>
            <ac:picMk id="2" creationId="{F87EE4DB-10F9-7421-65EF-CC281155453B}"/>
          </ac:picMkLst>
        </pc:picChg>
      </pc:sldChg>
      <pc:sldChg chg="delSp modSp del">
        <pc:chgData name="THPI12A08227 中田一旗" userId="S::ths31350@ths.hal.ac.jp::40bade86-fa4b-47cd-9321-b965c9a98452" providerId="AD" clId="Web-{0BB54A0D-A9E5-E53E-D976-5ED5926A54F6}" dt="2025-01-31T02:51:23.172" v="28"/>
        <pc:sldMkLst>
          <pc:docMk/>
          <pc:sldMk cId="2326665132" sldId="434"/>
        </pc:sldMkLst>
        <pc:spChg chg="del mod">
          <ac:chgData name="THPI12A08227 中田一旗" userId="S::ths31350@ths.hal.ac.jp::40bade86-fa4b-47cd-9321-b965c9a98452" providerId="AD" clId="Web-{0BB54A0D-A9E5-E53E-D976-5ED5926A54F6}" dt="2025-01-31T02:49:26.649" v="16"/>
          <ac:spMkLst>
            <pc:docMk/>
            <pc:sldMk cId="2326665132" sldId="434"/>
            <ac:spMk id="6" creationId="{00000000-0000-0000-0000-000000000000}"/>
          </ac:spMkLst>
        </pc:spChg>
      </pc:sldChg>
      <pc:sldChg chg="modSp">
        <pc:chgData name="THPI12A08227 中田一旗" userId="S::ths31350@ths.hal.ac.jp::40bade86-fa4b-47cd-9321-b965c9a98452" providerId="AD" clId="Web-{0BB54A0D-A9E5-E53E-D976-5ED5926A54F6}" dt="2025-01-31T03:49:29.031" v="400" actId="20577"/>
        <pc:sldMkLst>
          <pc:docMk/>
          <pc:sldMk cId="1923164380" sldId="435"/>
        </pc:sldMkLst>
        <pc:spChg chg="mod">
          <ac:chgData name="THPI12A08227 中田一旗" userId="S::ths31350@ths.hal.ac.jp::40bade86-fa4b-47cd-9321-b965c9a98452" providerId="AD" clId="Web-{0BB54A0D-A9E5-E53E-D976-5ED5926A54F6}" dt="2025-01-31T03:49:29.031" v="400" actId="20577"/>
          <ac:spMkLst>
            <pc:docMk/>
            <pc:sldMk cId="1923164380" sldId="435"/>
            <ac:spMk id="8" creationId="{00000000-0000-0000-0000-000000000000}"/>
          </ac:spMkLst>
        </pc:spChg>
      </pc:sldChg>
      <pc:sldChg chg="del">
        <pc:chgData name="THPI12A08227 中田一旗" userId="S::ths31350@ths.hal.ac.jp::40bade86-fa4b-47cd-9321-b965c9a98452" providerId="AD" clId="Web-{0BB54A0D-A9E5-E53E-D976-5ED5926A54F6}" dt="2025-01-31T02:51:30.407" v="29"/>
        <pc:sldMkLst>
          <pc:docMk/>
          <pc:sldMk cId="3643999627" sldId="451"/>
        </pc:sldMkLst>
      </pc:sldChg>
      <pc:sldChg chg="del">
        <pc:chgData name="THPI12A08227 中田一旗" userId="S::ths31350@ths.hal.ac.jp::40bade86-fa4b-47cd-9321-b965c9a98452" providerId="AD" clId="Web-{0BB54A0D-A9E5-E53E-D976-5ED5926A54F6}" dt="2025-01-31T03:21:27.433" v="186"/>
        <pc:sldMkLst>
          <pc:docMk/>
          <pc:sldMk cId="1892065052" sldId="453"/>
        </pc:sldMkLst>
      </pc:sldChg>
      <pc:sldChg chg="addSp delSp modSp">
        <pc:chgData name="THPI12A08227 中田一旗" userId="S::ths31350@ths.hal.ac.jp::40bade86-fa4b-47cd-9321-b965c9a98452" providerId="AD" clId="Web-{0BB54A0D-A9E5-E53E-D976-5ED5926A54F6}" dt="2025-01-31T03:47:17.538" v="388" actId="1076"/>
        <pc:sldMkLst>
          <pc:docMk/>
          <pc:sldMk cId="205352325" sldId="460"/>
        </pc:sldMkLst>
        <pc:spChg chg="mod">
          <ac:chgData name="THPI12A08227 中田一旗" userId="S::ths31350@ths.hal.ac.jp::40bade86-fa4b-47cd-9321-b965c9a98452" providerId="AD" clId="Web-{0BB54A0D-A9E5-E53E-D976-5ED5926A54F6}" dt="2025-01-31T03:00:16.880" v="85" actId="20577"/>
          <ac:spMkLst>
            <pc:docMk/>
            <pc:sldMk cId="205352325" sldId="460"/>
            <ac:spMk id="4" creationId="{00000000-0000-0000-0000-000000000000}"/>
          </ac:spMkLst>
        </pc:spChg>
        <pc:picChg chg="add del mod">
          <ac:chgData name="THPI12A08227 中田一旗" userId="S::ths31350@ths.hal.ac.jp::40bade86-fa4b-47cd-9321-b965c9a98452" providerId="AD" clId="Web-{0BB54A0D-A9E5-E53E-D976-5ED5926A54F6}" dt="2025-01-31T03:47:00.396" v="383"/>
          <ac:picMkLst>
            <pc:docMk/>
            <pc:sldMk cId="205352325" sldId="460"/>
            <ac:picMk id="2" creationId="{EBE9A078-27D5-AF24-D92F-B137779C292E}"/>
          </ac:picMkLst>
        </pc:picChg>
        <pc:picChg chg="add mod">
          <ac:chgData name="THPI12A08227 中田一旗" userId="S::ths31350@ths.hal.ac.jp::40bade86-fa4b-47cd-9321-b965c9a98452" providerId="AD" clId="Web-{0BB54A0D-A9E5-E53E-D976-5ED5926A54F6}" dt="2025-01-31T02:59:43.784" v="79" actId="1076"/>
          <ac:picMkLst>
            <pc:docMk/>
            <pc:sldMk cId="205352325" sldId="460"/>
            <ac:picMk id="3" creationId="{C1C772A6-F19F-8767-566D-35A762161A2F}"/>
          </ac:picMkLst>
        </pc:picChg>
        <pc:picChg chg="add mod">
          <ac:chgData name="THPI12A08227 中田一旗" userId="S::ths31350@ths.hal.ac.jp::40bade86-fa4b-47cd-9321-b965c9a98452" providerId="AD" clId="Web-{0BB54A0D-A9E5-E53E-D976-5ED5926A54F6}" dt="2025-01-31T03:47:17.538" v="388" actId="1076"/>
          <ac:picMkLst>
            <pc:docMk/>
            <pc:sldMk cId="205352325" sldId="460"/>
            <ac:picMk id="5" creationId="{70187747-C0ED-A7E9-6BA5-B64FB1F03F66}"/>
          </ac:picMkLst>
        </pc:picChg>
        <pc:picChg chg="del">
          <ac:chgData name="THPI12A08227 中田一旗" userId="S::ths31350@ths.hal.ac.jp::40bade86-fa4b-47cd-9321-b965c9a98452" providerId="AD" clId="Web-{0BB54A0D-A9E5-E53E-D976-5ED5926A54F6}" dt="2025-01-31T02:51:08.187" v="25"/>
          <ac:picMkLst>
            <pc:docMk/>
            <pc:sldMk cId="205352325" sldId="460"/>
            <ac:picMk id="9" creationId="{1660D65E-45D6-4ABF-BAEF-FB339DCBCF14}"/>
          </ac:picMkLst>
        </pc:picChg>
        <pc:picChg chg="del">
          <ac:chgData name="THPI12A08227 中田一旗" userId="S::ths31350@ths.hal.ac.jp::40bade86-fa4b-47cd-9321-b965c9a98452" providerId="AD" clId="Web-{0BB54A0D-A9E5-E53E-D976-5ED5926A54F6}" dt="2025-01-31T02:51:08.702" v="26"/>
          <ac:picMkLst>
            <pc:docMk/>
            <pc:sldMk cId="205352325" sldId="460"/>
            <ac:picMk id="10" creationId="{E5EE54FB-E532-4E11-B910-A15D192B46E4}"/>
          </ac:picMkLst>
        </pc:picChg>
      </pc:sldChg>
      <pc:sldChg chg="addSp modSp">
        <pc:chgData name="THPI12A08227 中田一旗" userId="S::ths31350@ths.hal.ac.jp::40bade86-fa4b-47cd-9321-b965c9a98452" providerId="AD" clId="Web-{0BB54A0D-A9E5-E53E-D976-5ED5926A54F6}" dt="2025-01-31T03:34:03.766" v="287"/>
        <pc:sldMkLst>
          <pc:docMk/>
          <pc:sldMk cId="208819310" sldId="461"/>
        </pc:sldMkLst>
        <pc:spChg chg="mod">
          <ac:chgData name="THPI12A08227 中田一旗" userId="S::ths31350@ths.hal.ac.jp::40bade86-fa4b-47cd-9321-b965c9a98452" providerId="AD" clId="Web-{0BB54A0D-A9E5-E53E-D976-5ED5926A54F6}" dt="2025-01-31T03:34:03.313" v="286" actId="20577"/>
          <ac:spMkLst>
            <pc:docMk/>
            <pc:sldMk cId="208819310" sldId="461"/>
            <ac:spMk id="2" creationId="{00000000-0000-0000-0000-000000000000}"/>
          </ac:spMkLst>
        </pc:spChg>
        <pc:spChg chg="add">
          <ac:chgData name="THPI12A08227 中田一旗" userId="S::ths31350@ths.hal.ac.jp::40bade86-fa4b-47cd-9321-b965c9a98452" providerId="AD" clId="Web-{0BB54A0D-A9E5-E53E-D976-5ED5926A54F6}" dt="2025-01-31T03:34:03.766" v="287"/>
          <ac:spMkLst>
            <pc:docMk/>
            <pc:sldMk cId="208819310" sldId="461"/>
            <ac:spMk id="4" creationId="{FCE43427-7B95-10BF-B131-586EAC583F18}"/>
          </ac:spMkLst>
        </pc:spChg>
      </pc:sldChg>
      <pc:sldChg chg="delSp new del">
        <pc:chgData name="THPI12A08227 中田一旗" userId="S::ths31350@ths.hal.ac.jp::40bade86-fa4b-47cd-9321-b965c9a98452" providerId="AD" clId="Web-{0BB54A0D-A9E5-E53E-D976-5ED5926A54F6}" dt="2025-01-31T02:51:20.344" v="27"/>
        <pc:sldMkLst>
          <pc:docMk/>
          <pc:sldMk cId="591596696" sldId="462"/>
        </pc:sldMkLst>
        <pc:spChg chg="del">
          <ac:chgData name="THPI12A08227 中田一旗" userId="S::ths31350@ths.hal.ac.jp::40bade86-fa4b-47cd-9321-b965c9a98452" providerId="AD" clId="Web-{0BB54A0D-A9E5-E53E-D976-5ED5926A54F6}" dt="2025-01-31T02:50:23.043" v="20"/>
          <ac:spMkLst>
            <pc:docMk/>
            <pc:sldMk cId="591596696" sldId="462"/>
            <ac:spMk id="2" creationId="{1A692BD5-72B8-1981-19AD-662A2A5A980D}"/>
          </ac:spMkLst>
        </pc:spChg>
      </pc:sldChg>
      <pc:sldChg chg="add del">
        <pc:chgData name="THPI12A08227 中田一旗" userId="S::ths31350@ths.hal.ac.jp::40bade86-fa4b-47cd-9321-b965c9a98452" providerId="AD" clId="Web-{0BB54A0D-A9E5-E53E-D976-5ED5926A54F6}" dt="2025-01-31T02:53:10.429" v="69"/>
        <pc:sldMkLst>
          <pc:docMk/>
          <pc:sldMk cId="2275029305" sldId="462"/>
        </pc:sldMkLst>
      </pc:sldChg>
      <pc:sldChg chg="addSp delSp modSp new">
        <pc:chgData name="THPI12A08227 中田一旗" userId="S::ths31350@ths.hal.ac.jp::40bade86-fa4b-47cd-9321-b965c9a98452" providerId="AD" clId="Web-{0BB54A0D-A9E5-E53E-D976-5ED5926A54F6}" dt="2025-01-31T03:05:42.870" v="108" actId="1076"/>
        <pc:sldMkLst>
          <pc:docMk/>
          <pc:sldMk cId="3697249639" sldId="462"/>
        </pc:sldMkLst>
        <pc:spChg chg="del mod">
          <ac:chgData name="THPI12A08227 中田一旗" userId="S::ths31350@ths.hal.ac.jp::40bade86-fa4b-47cd-9321-b965c9a98452" providerId="AD" clId="Web-{0BB54A0D-A9E5-E53E-D976-5ED5926A54F6}" dt="2025-01-31T03:04:46.632" v="95"/>
          <ac:spMkLst>
            <pc:docMk/>
            <pc:sldMk cId="3697249639" sldId="462"/>
            <ac:spMk id="2" creationId="{859F3CCE-03CA-7219-7B4B-0C38E8A4515C}"/>
          </ac:spMkLst>
        </pc:spChg>
        <pc:spChg chg="add del mod">
          <ac:chgData name="THPI12A08227 中田一旗" userId="S::ths31350@ths.hal.ac.jp::40bade86-fa4b-47cd-9321-b965c9a98452" providerId="AD" clId="Web-{0BB54A0D-A9E5-E53E-D976-5ED5926A54F6}" dt="2025-01-31T03:04:56.602" v="96"/>
          <ac:spMkLst>
            <pc:docMk/>
            <pc:sldMk cId="3697249639" sldId="462"/>
            <ac:spMk id="4" creationId="{F297535A-359C-5142-B1C6-A75B3E029EE6}"/>
          </ac:spMkLst>
        </pc:spChg>
        <pc:spChg chg="add mod">
          <ac:chgData name="THPI12A08227 中田一旗" userId="S::ths31350@ths.hal.ac.jp::40bade86-fa4b-47cd-9321-b965c9a98452" providerId="AD" clId="Web-{0BB54A0D-A9E5-E53E-D976-5ED5926A54F6}" dt="2025-01-31T03:05:07.774" v="101" actId="20577"/>
          <ac:spMkLst>
            <pc:docMk/>
            <pc:sldMk cId="3697249639" sldId="462"/>
            <ac:spMk id="6" creationId="{A7521FAE-B45A-AA64-2305-EB8E32DBBD07}"/>
          </ac:spMkLst>
        </pc:spChg>
        <pc:picChg chg="add mod">
          <ac:chgData name="THPI12A08227 中田一旗" userId="S::ths31350@ths.hal.ac.jp::40bade86-fa4b-47cd-9321-b965c9a98452" providerId="AD" clId="Web-{0BB54A0D-A9E5-E53E-D976-5ED5926A54F6}" dt="2025-01-31T03:05:42.870" v="108" actId="1076"/>
          <ac:picMkLst>
            <pc:docMk/>
            <pc:sldMk cId="3697249639" sldId="462"/>
            <ac:picMk id="7" creationId="{B45C0FD7-EEE2-33F2-2CFA-A22C3A341CA1}"/>
          </ac:picMkLst>
        </pc:picChg>
      </pc:sldChg>
      <pc:sldChg chg="add del">
        <pc:chgData name="THPI12A08227 中田一旗" userId="S::ths31350@ths.hal.ac.jp::40bade86-fa4b-47cd-9321-b965c9a98452" providerId="AD" clId="Web-{0BB54A0D-A9E5-E53E-D976-5ED5926A54F6}" dt="2025-01-31T02:53:10.414" v="68"/>
        <pc:sldMkLst>
          <pc:docMk/>
          <pc:sldMk cId="2820402896" sldId="463"/>
        </pc:sldMkLst>
      </pc:sldChg>
      <pc:sldChg chg="addSp modSp add replId">
        <pc:chgData name="THPI12A08227 中田一旗" userId="S::ths31350@ths.hal.ac.jp::40bade86-fa4b-47cd-9321-b965c9a98452" providerId="AD" clId="Web-{0BB54A0D-A9E5-E53E-D976-5ED5926A54F6}" dt="2025-01-31T03:15:03.470" v="171" actId="1076"/>
        <pc:sldMkLst>
          <pc:docMk/>
          <pc:sldMk cId="3371311175" sldId="463"/>
        </pc:sldMkLst>
        <pc:spChg chg="mod">
          <ac:chgData name="THPI12A08227 中田一旗" userId="S::ths31350@ths.hal.ac.jp::40bade86-fa4b-47cd-9321-b965c9a98452" providerId="AD" clId="Web-{0BB54A0D-A9E5-E53E-D976-5ED5926A54F6}" dt="2025-01-31T03:07:37.659" v="132" actId="20577"/>
          <ac:spMkLst>
            <pc:docMk/>
            <pc:sldMk cId="3371311175" sldId="463"/>
            <ac:spMk id="4" creationId="{22BD57DE-52FD-5C55-4608-B49C1B2A99EB}"/>
          </ac:spMkLst>
        </pc:spChg>
        <pc:picChg chg="add mod">
          <ac:chgData name="THPI12A08227 中田一旗" userId="S::ths31350@ths.hal.ac.jp::40bade86-fa4b-47cd-9321-b965c9a98452" providerId="AD" clId="Web-{0BB54A0D-A9E5-E53E-D976-5ED5926A54F6}" dt="2025-01-31T03:15:03.470" v="171" actId="1076"/>
          <ac:picMkLst>
            <pc:docMk/>
            <pc:sldMk cId="3371311175" sldId="463"/>
            <ac:picMk id="2" creationId="{3F9C8416-E130-A36C-6CEB-90BEA9191C63}"/>
          </ac:picMkLst>
        </pc:picChg>
      </pc:sldChg>
      <pc:sldChg chg="add del">
        <pc:chgData name="THPI12A08227 中田一旗" userId="S::ths31350@ths.hal.ac.jp::40bade86-fa4b-47cd-9321-b965c9a98452" providerId="AD" clId="Web-{0BB54A0D-A9E5-E53E-D976-5ED5926A54F6}" dt="2025-01-31T02:53:10.414" v="67"/>
        <pc:sldMkLst>
          <pc:docMk/>
          <pc:sldMk cId="1206209481" sldId="464"/>
        </pc:sldMkLst>
      </pc:sldChg>
      <pc:sldChg chg="addSp modSp add replId">
        <pc:chgData name="THPI12A08227 中田一旗" userId="S::ths31350@ths.hal.ac.jp::40bade86-fa4b-47cd-9321-b965c9a98452" providerId="AD" clId="Web-{0BB54A0D-A9E5-E53E-D976-5ED5926A54F6}" dt="2025-01-31T03:16:31.289" v="182" actId="14100"/>
        <pc:sldMkLst>
          <pc:docMk/>
          <pc:sldMk cId="3321702139" sldId="464"/>
        </pc:sldMkLst>
        <pc:spChg chg="mod">
          <ac:chgData name="THPI12A08227 中田一旗" userId="S::ths31350@ths.hal.ac.jp::40bade86-fa4b-47cd-9321-b965c9a98452" providerId="AD" clId="Web-{0BB54A0D-A9E5-E53E-D976-5ED5926A54F6}" dt="2025-01-31T03:07:45.613" v="136" actId="20577"/>
          <ac:spMkLst>
            <pc:docMk/>
            <pc:sldMk cId="3321702139" sldId="464"/>
            <ac:spMk id="4" creationId="{F4A5F2C0-243D-E1EE-6D69-FF29C5E2D133}"/>
          </ac:spMkLst>
        </pc:spChg>
        <pc:picChg chg="add mod">
          <ac:chgData name="THPI12A08227 中田一旗" userId="S::ths31350@ths.hal.ac.jp::40bade86-fa4b-47cd-9321-b965c9a98452" providerId="AD" clId="Web-{0BB54A0D-A9E5-E53E-D976-5ED5926A54F6}" dt="2025-01-31T03:16:31.289" v="182" actId="14100"/>
          <ac:picMkLst>
            <pc:docMk/>
            <pc:sldMk cId="3321702139" sldId="464"/>
            <ac:picMk id="2" creationId="{FD54F4ED-B1BE-0A89-6C5F-F51E4457D85E}"/>
          </ac:picMkLst>
        </pc:picChg>
      </pc:sldChg>
      <pc:sldChg chg="addSp delSp modSp add replId">
        <pc:chgData name="THPI12A08227 中田一旗" userId="S::ths31350@ths.hal.ac.jp::40bade86-fa4b-47cd-9321-b965c9a98452" providerId="AD" clId="Web-{0BB54A0D-A9E5-E53E-D976-5ED5926A54F6}" dt="2025-01-31T03:16:04.896" v="178" actId="14100"/>
        <pc:sldMkLst>
          <pc:docMk/>
          <pc:sldMk cId="3085775397" sldId="465"/>
        </pc:sldMkLst>
        <pc:spChg chg="mod">
          <ac:chgData name="THPI12A08227 中田一旗" userId="S::ths31350@ths.hal.ac.jp::40bade86-fa4b-47cd-9321-b965c9a98452" providerId="AD" clId="Web-{0BB54A0D-A9E5-E53E-D976-5ED5926A54F6}" dt="2025-01-31T03:07:42.081" v="134" actId="20577"/>
          <ac:spMkLst>
            <pc:docMk/>
            <pc:sldMk cId="3085775397" sldId="465"/>
            <ac:spMk id="4" creationId="{27B202C7-B093-CAA7-B485-7D96A6A88EBC}"/>
          </ac:spMkLst>
        </pc:spChg>
        <pc:picChg chg="add del mod">
          <ac:chgData name="THPI12A08227 中田一旗" userId="S::ths31350@ths.hal.ac.jp::40bade86-fa4b-47cd-9321-b965c9a98452" providerId="AD" clId="Web-{0BB54A0D-A9E5-E53E-D976-5ED5926A54F6}" dt="2025-01-31T03:15:45.739" v="175"/>
          <ac:picMkLst>
            <pc:docMk/>
            <pc:sldMk cId="3085775397" sldId="465"/>
            <ac:picMk id="2" creationId="{FED91364-7942-AD13-783B-DB2519D34CB3}"/>
          </ac:picMkLst>
        </pc:picChg>
        <pc:picChg chg="add mod">
          <ac:chgData name="THPI12A08227 中田一旗" userId="S::ths31350@ths.hal.ac.jp::40bade86-fa4b-47cd-9321-b965c9a98452" providerId="AD" clId="Web-{0BB54A0D-A9E5-E53E-D976-5ED5926A54F6}" dt="2025-01-31T03:16:04.896" v="178" actId="14100"/>
          <ac:picMkLst>
            <pc:docMk/>
            <pc:sldMk cId="3085775397" sldId="465"/>
            <ac:picMk id="3" creationId="{8045476A-C6B9-E2CF-559F-599853556789}"/>
          </ac:picMkLst>
        </pc:picChg>
      </pc:sldChg>
      <pc:sldChg chg="add del">
        <pc:chgData name="THPI12A08227 中田一旗" userId="S::ths31350@ths.hal.ac.jp::40bade86-fa4b-47cd-9321-b965c9a98452" providerId="AD" clId="Web-{0BB54A0D-A9E5-E53E-D976-5ED5926A54F6}" dt="2025-01-31T02:53:10.414" v="66"/>
        <pc:sldMkLst>
          <pc:docMk/>
          <pc:sldMk cId="3452284009" sldId="465"/>
        </pc:sldMkLst>
      </pc:sldChg>
      <pc:sldChg chg="add del">
        <pc:chgData name="THPI12A08227 中田一旗" userId="S::ths31350@ths.hal.ac.jp::40bade86-fa4b-47cd-9321-b965c9a98452" providerId="AD" clId="Web-{0BB54A0D-A9E5-E53E-D976-5ED5926A54F6}" dt="2025-01-31T02:53:10.398" v="65"/>
        <pc:sldMkLst>
          <pc:docMk/>
          <pc:sldMk cId="961995219" sldId="466"/>
        </pc:sldMkLst>
      </pc:sldChg>
      <pc:sldChg chg="addSp modSp add replId">
        <pc:chgData name="THPI12A08227 中田一旗" userId="S::ths31350@ths.hal.ac.jp::40bade86-fa4b-47cd-9321-b965c9a98452" providerId="AD" clId="Web-{0BB54A0D-A9E5-E53E-D976-5ED5926A54F6}" dt="2025-01-31T03:14:35.281" v="166" actId="1076"/>
        <pc:sldMkLst>
          <pc:docMk/>
          <pc:sldMk cId="2247915942" sldId="466"/>
        </pc:sldMkLst>
        <pc:spChg chg="mod">
          <ac:chgData name="THPI12A08227 中田一旗" userId="S::ths31350@ths.hal.ac.jp::40bade86-fa4b-47cd-9321-b965c9a98452" providerId="AD" clId="Web-{0BB54A0D-A9E5-E53E-D976-5ED5926A54F6}" dt="2025-01-31T03:07:32.831" v="130" actId="20577"/>
          <ac:spMkLst>
            <pc:docMk/>
            <pc:sldMk cId="2247915942" sldId="466"/>
            <ac:spMk id="4" creationId="{199B79B2-71A0-0145-1D6E-AEE6F3BBF8C5}"/>
          </ac:spMkLst>
        </pc:spChg>
        <pc:picChg chg="add mod">
          <ac:chgData name="THPI12A08227 中田一旗" userId="S::ths31350@ths.hal.ac.jp::40bade86-fa4b-47cd-9321-b965c9a98452" providerId="AD" clId="Web-{0BB54A0D-A9E5-E53E-D976-5ED5926A54F6}" dt="2025-01-31T03:14:35.281" v="166" actId="1076"/>
          <ac:picMkLst>
            <pc:docMk/>
            <pc:sldMk cId="2247915942" sldId="466"/>
            <ac:picMk id="2" creationId="{4C470827-4240-04BF-B632-B7677C4D7608}"/>
          </ac:picMkLst>
        </pc:picChg>
      </pc:sldChg>
      <pc:sldChg chg="add del">
        <pc:chgData name="THPI12A08227 中田一旗" userId="S::ths31350@ths.hal.ac.jp::40bade86-fa4b-47cd-9321-b965c9a98452" providerId="AD" clId="Web-{0BB54A0D-A9E5-E53E-D976-5ED5926A54F6}" dt="2025-01-31T02:53:10.398" v="64"/>
        <pc:sldMkLst>
          <pc:docMk/>
          <pc:sldMk cId="3074297372" sldId="467"/>
        </pc:sldMkLst>
      </pc:sldChg>
      <pc:sldChg chg="addSp modSp add replId">
        <pc:chgData name="THPI12A08227 中田一旗" userId="S::ths31350@ths.hal.ac.jp::40bade86-fa4b-47cd-9321-b965c9a98452" providerId="AD" clId="Web-{0BB54A0D-A9E5-E53E-D976-5ED5926A54F6}" dt="2025-01-31T03:13:29.730" v="160" actId="14100"/>
        <pc:sldMkLst>
          <pc:docMk/>
          <pc:sldMk cId="3576404218" sldId="467"/>
        </pc:sldMkLst>
        <pc:spChg chg="mod">
          <ac:chgData name="THPI12A08227 中田一旗" userId="S::ths31350@ths.hal.ac.jp::40bade86-fa4b-47cd-9321-b965c9a98452" providerId="AD" clId="Web-{0BB54A0D-A9E5-E53E-D976-5ED5926A54F6}" dt="2025-01-31T03:07:27.549" v="128" actId="20577"/>
          <ac:spMkLst>
            <pc:docMk/>
            <pc:sldMk cId="3576404218" sldId="467"/>
            <ac:spMk id="4" creationId="{04999A9A-5556-BDC0-3D94-8377226685F7}"/>
          </ac:spMkLst>
        </pc:spChg>
        <pc:picChg chg="add mod">
          <ac:chgData name="THPI12A08227 中田一旗" userId="S::ths31350@ths.hal.ac.jp::40bade86-fa4b-47cd-9321-b965c9a98452" providerId="AD" clId="Web-{0BB54A0D-A9E5-E53E-D976-5ED5926A54F6}" dt="2025-01-31T03:13:29.730" v="160" actId="14100"/>
          <ac:picMkLst>
            <pc:docMk/>
            <pc:sldMk cId="3576404218" sldId="467"/>
            <ac:picMk id="2" creationId="{3C81BE39-4079-1BA9-4020-B8617485F6B2}"/>
          </ac:picMkLst>
        </pc:picChg>
      </pc:sldChg>
      <pc:sldChg chg="add del">
        <pc:chgData name="THPI12A08227 中田一旗" userId="S::ths31350@ths.hal.ac.jp::40bade86-fa4b-47cd-9321-b965c9a98452" providerId="AD" clId="Web-{0BB54A0D-A9E5-E53E-D976-5ED5926A54F6}" dt="2025-01-31T02:53:10.398" v="63"/>
        <pc:sldMkLst>
          <pc:docMk/>
          <pc:sldMk cId="2379146690" sldId="468"/>
        </pc:sldMkLst>
      </pc:sldChg>
      <pc:sldChg chg="addSp modSp add replId">
        <pc:chgData name="THPI12A08227 中田一旗" userId="S::ths31350@ths.hal.ac.jp::40bade86-fa4b-47cd-9321-b965c9a98452" providerId="AD" clId="Web-{0BB54A0D-A9E5-E53E-D976-5ED5926A54F6}" dt="2025-01-31T03:13:04.384" v="157" actId="1076"/>
        <pc:sldMkLst>
          <pc:docMk/>
          <pc:sldMk cId="2534974468" sldId="468"/>
        </pc:sldMkLst>
        <pc:spChg chg="mod">
          <ac:chgData name="THPI12A08227 中田一旗" userId="S::ths31350@ths.hal.ac.jp::40bade86-fa4b-47cd-9321-b965c9a98452" providerId="AD" clId="Web-{0BB54A0D-A9E5-E53E-D976-5ED5926A54F6}" dt="2025-01-31T03:07:21.471" v="126" actId="20577"/>
          <ac:spMkLst>
            <pc:docMk/>
            <pc:sldMk cId="2534974468" sldId="468"/>
            <ac:spMk id="4" creationId="{B60DF063-24F5-1354-A754-9089C9EBDDA5}"/>
          </ac:spMkLst>
        </pc:spChg>
        <pc:picChg chg="add mod">
          <ac:chgData name="THPI12A08227 中田一旗" userId="S::ths31350@ths.hal.ac.jp::40bade86-fa4b-47cd-9321-b965c9a98452" providerId="AD" clId="Web-{0BB54A0D-A9E5-E53E-D976-5ED5926A54F6}" dt="2025-01-31T03:13:04.384" v="157" actId="1076"/>
          <ac:picMkLst>
            <pc:docMk/>
            <pc:sldMk cId="2534974468" sldId="468"/>
            <ac:picMk id="2" creationId="{F4951658-533F-BC02-5CD8-D3F77B968FAC}"/>
          </ac:picMkLst>
        </pc:picChg>
      </pc:sldChg>
      <pc:sldChg chg="add del">
        <pc:chgData name="THPI12A08227 中田一旗" userId="S::ths31350@ths.hal.ac.jp::40bade86-fa4b-47cd-9321-b965c9a98452" providerId="AD" clId="Web-{0BB54A0D-A9E5-E53E-D976-5ED5926A54F6}" dt="2025-01-31T02:53:10.398" v="62"/>
        <pc:sldMkLst>
          <pc:docMk/>
          <pc:sldMk cId="99083372" sldId="469"/>
        </pc:sldMkLst>
      </pc:sldChg>
      <pc:sldChg chg="addSp modSp add replId">
        <pc:chgData name="THPI12A08227 中田一旗" userId="S::ths31350@ths.hal.ac.jp::40bade86-fa4b-47cd-9321-b965c9a98452" providerId="AD" clId="Web-{0BB54A0D-A9E5-E53E-D976-5ED5926A54F6}" dt="2025-01-31T03:12:23.553" v="152" actId="1076"/>
        <pc:sldMkLst>
          <pc:docMk/>
          <pc:sldMk cId="825758121" sldId="469"/>
        </pc:sldMkLst>
        <pc:spChg chg="mod">
          <ac:chgData name="THPI12A08227 中田一旗" userId="S::ths31350@ths.hal.ac.jp::40bade86-fa4b-47cd-9321-b965c9a98452" providerId="AD" clId="Web-{0BB54A0D-A9E5-E53E-D976-5ED5926A54F6}" dt="2025-01-31T03:07:15.689" v="124" actId="20577"/>
          <ac:spMkLst>
            <pc:docMk/>
            <pc:sldMk cId="825758121" sldId="469"/>
            <ac:spMk id="4" creationId="{D9E0E5F2-D02E-A454-57AF-CEF823C878E6}"/>
          </ac:spMkLst>
        </pc:spChg>
        <pc:picChg chg="add mod">
          <ac:chgData name="THPI12A08227 中田一旗" userId="S::ths31350@ths.hal.ac.jp::40bade86-fa4b-47cd-9321-b965c9a98452" providerId="AD" clId="Web-{0BB54A0D-A9E5-E53E-D976-5ED5926A54F6}" dt="2025-01-31T03:12:23.553" v="152" actId="1076"/>
          <ac:picMkLst>
            <pc:docMk/>
            <pc:sldMk cId="825758121" sldId="469"/>
            <ac:picMk id="2" creationId="{99919B96-EFD0-53B7-0F59-4526260CD459}"/>
          </ac:picMkLst>
        </pc:picChg>
      </pc:sldChg>
      <pc:sldChg chg="add del">
        <pc:chgData name="THPI12A08227 中田一旗" userId="S::ths31350@ths.hal.ac.jp::40bade86-fa4b-47cd-9321-b965c9a98452" providerId="AD" clId="Web-{0BB54A0D-A9E5-E53E-D976-5ED5926A54F6}" dt="2025-01-31T02:53:10.398" v="61"/>
        <pc:sldMkLst>
          <pc:docMk/>
          <pc:sldMk cId="1706245072" sldId="470"/>
        </pc:sldMkLst>
      </pc:sldChg>
      <pc:sldChg chg="addSp modSp add replId">
        <pc:chgData name="THPI12A08227 中田一旗" userId="S::ths31350@ths.hal.ac.jp::40bade86-fa4b-47cd-9321-b965c9a98452" providerId="AD" clId="Web-{0BB54A0D-A9E5-E53E-D976-5ED5926A54F6}" dt="2025-01-31T03:11:42.472" v="144" actId="1076"/>
        <pc:sldMkLst>
          <pc:docMk/>
          <pc:sldMk cId="3720782618" sldId="470"/>
        </pc:sldMkLst>
        <pc:spChg chg="mod">
          <ac:chgData name="THPI12A08227 中田一旗" userId="S::ths31350@ths.hal.ac.jp::40bade86-fa4b-47cd-9321-b965c9a98452" providerId="AD" clId="Web-{0BB54A0D-A9E5-E53E-D976-5ED5926A54F6}" dt="2025-01-31T03:07:10.032" v="122" actId="20577"/>
          <ac:spMkLst>
            <pc:docMk/>
            <pc:sldMk cId="3720782618" sldId="470"/>
            <ac:spMk id="4" creationId="{FD81CABB-A8B8-6803-CC70-044D2734EF1C}"/>
          </ac:spMkLst>
        </pc:spChg>
        <pc:picChg chg="add mod">
          <ac:chgData name="THPI12A08227 中田一旗" userId="S::ths31350@ths.hal.ac.jp::40bade86-fa4b-47cd-9321-b965c9a98452" providerId="AD" clId="Web-{0BB54A0D-A9E5-E53E-D976-5ED5926A54F6}" dt="2025-01-31T03:11:42.472" v="144" actId="1076"/>
          <ac:picMkLst>
            <pc:docMk/>
            <pc:sldMk cId="3720782618" sldId="470"/>
            <ac:picMk id="2" creationId="{6CBAB8FD-3CE3-D0AE-DAB4-74C6FF1D5595}"/>
          </ac:picMkLst>
        </pc:picChg>
      </pc:sldChg>
      <pc:sldChg chg="addSp delSp modSp new">
        <pc:chgData name="THPI12A08227 中田一旗" userId="S::ths31350@ths.hal.ac.jp::40bade86-fa4b-47cd-9321-b965c9a98452" providerId="AD" clId="Web-{0BB54A0D-A9E5-E53E-D976-5ED5926A54F6}" dt="2025-01-31T03:40:04.509" v="349" actId="1076"/>
        <pc:sldMkLst>
          <pc:docMk/>
          <pc:sldMk cId="3665568720" sldId="471"/>
        </pc:sldMkLst>
        <pc:spChg chg="del mod">
          <ac:chgData name="THPI12A08227 中田一旗" userId="S::ths31350@ths.hal.ac.jp::40bade86-fa4b-47cd-9321-b965c9a98452" providerId="AD" clId="Web-{0BB54A0D-A9E5-E53E-D976-5ED5926A54F6}" dt="2025-01-31T03:28:10.915" v="223"/>
          <ac:spMkLst>
            <pc:docMk/>
            <pc:sldMk cId="3665568720" sldId="471"/>
            <ac:spMk id="2" creationId="{7492D5D6-2D30-C1F4-332A-F72D6A718CB0}"/>
          </ac:spMkLst>
        </pc:spChg>
        <pc:spChg chg="add mod">
          <ac:chgData name="THPI12A08227 中田一旗" userId="S::ths31350@ths.hal.ac.jp::40bade86-fa4b-47cd-9321-b965c9a98452" providerId="AD" clId="Web-{0BB54A0D-A9E5-E53E-D976-5ED5926A54F6}" dt="2025-01-31T03:36:48.277" v="307" actId="20577"/>
          <ac:spMkLst>
            <pc:docMk/>
            <pc:sldMk cId="3665568720" sldId="471"/>
            <ac:spMk id="4" creationId="{699C451D-E8EB-1A09-2E18-1D1DFDE6ED63}"/>
          </ac:spMkLst>
        </pc:spChg>
        <pc:spChg chg="add mod">
          <ac:chgData name="THPI12A08227 中田一旗" userId="S::ths31350@ths.hal.ac.jp::40bade86-fa4b-47cd-9321-b965c9a98452" providerId="AD" clId="Web-{0BB54A0D-A9E5-E53E-D976-5ED5926A54F6}" dt="2025-01-31T03:40:04.509" v="349" actId="1076"/>
          <ac:spMkLst>
            <pc:docMk/>
            <pc:sldMk cId="3665568720" sldId="471"/>
            <ac:spMk id="5" creationId="{06E3CF72-9B70-617D-464F-2C9DBDCD05F0}"/>
          </ac:spMkLst>
        </pc:spChg>
      </pc:sldChg>
      <pc:sldChg chg="addSp delSp modSp new">
        <pc:chgData name="THPI12A08227 中田一旗" userId="S::ths31350@ths.hal.ac.jp::40bade86-fa4b-47cd-9321-b965c9a98452" providerId="AD" clId="Web-{0BB54A0D-A9E5-E53E-D976-5ED5926A54F6}" dt="2025-01-31T03:36:18.104" v="303" actId="1076"/>
        <pc:sldMkLst>
          <pc:docMk/>
          <pc:sldMk cId="2368838664" sldId="472"/>
        </pc:sldMkLst>
        <pc:spChg chg="del">
          <ac:chgData name="THPI12A08227 中田一旗" userId="S::ths31350@ths.hal.ac.jp::40bade86-fa4b-47cd-9321-b965c9a98452" providerId="AD" clId="Web-{0BB54A0D-A9E5-E53E-D976-5ED5926A54F6}" dt="2025-01-31T03:35:26.819" v="292"/>
          <ac:spMkLst>
            <pc:docMk/>
            <pc:sldMk cId="2368838664" sldId="472"/>
            <ac:spMk id="2" creationId="{12B8D3D6-CE21-2B65-F30E-C5DC3B3EF259}"/>
          </ac:spMkLst>
        </pc:spChg>
        <pc:spChg chg="add mod">
          <ac:chgData name="THPI12A08227 中田一旗" userId="S::ths31350@ths.hal.ac.jp::40bade86-fa4b-47cd-9321-b965c9a98452" providerId="AD" clId="Web-{0BB54A0D-A9E5-E53E-D976-5ED5926A54F6}" dt="2025-01-31T03:35:58.086" v="298" actId="14100"/>
          <ac:spMkLst>
            <pc:docMk/>
            <pc:sldMk cId="2368838664" sldId="472"/>
            <ac:spMk id="5" creationId="{0FEDD1C5-2E9B-6108-4D52-598465F22738}"/>
          </ac:spMkLst>
        </pc:spChg>
        <pc:picChg chg="add mod">
          <ac:chgData name="THPI12A08227 中田一旗" userId="S::ths31350@ths.hal.ac.jp::40bade86-fa4b-47cd-9321-b965c9a98452" providerId="AD" clId="Web-{0BB54A0D-A9E5-E53E-D976-5ED5926A54F6}" dt="2025-01-31T03:36:18.104" v="303" actId="1076"/>
          <ac:picMkLst>
            <pc:docMk/>
            <pc:sldMk cId="2368838664" sldId="472"/>
            <ac:picMk id="3" creationId="{03B2EBE0-2D41-A793-7877-EEEE7095DD64}"/>
          </ac:picMkLst>
        </pc:picChg>
      </pc:sldChg>
      <pc:sldChg chg="addSp delSp modSp new">
        <pc:chgData name="THPI12A08227 中田一旗" userId="S::ths31350@ths.hal.ac.jp::40bade86-fa4b-47cd-9321-b965c9a98452" providerId="AD" clId="Web-{0BB54A0D-A9E5-E53E-D976-5ED5926A54F6}" dt="2025-01-31T03:46:39.910" v="382" actId="1076"/>
        <pc:sldMkLst>
          <pc:docMk/>
          <pc:sldMk cId="1662776413" sldId="473"/>
        </pc:sldMkLst>
        <pc:spChg chg="del">
          <ac:chgData name="THPI12A08227 中田一旗" userId="S::ths31350@ths.hal.ac.jp::40bade86-fa4b-47cd-9321-b965c9a98452" providerId="AD" clId="Web-{0BB54A0D-A9E5-E53E-D976-5ED5926A54F6}" dt="2025-01-31T03:43:10.662" v="351"/>
          <ac:spMkLst>
            <pc:docMk/>
            <pc:sldMk cId="1662776413" sldId="473"/>
            <ac:spMk id="2" creationId="{63156DB8-FAD5-CEDC-C1A1-78EA640F7F60}"/>
          </ac:spMkLst>
        </pc:spChg>
        <pc:spChg chg="add mod">
          <ac:chgData name="THPI12A08227 中田一旗" userId="S::ths31350@ths.hal.ac.jp::40bade86-fa4b-47cd-9321-b965c9a98452" providerId="AD" clId="Web-{0BB54A0D-A9E5-E53E-D976-5ED5926A54F6}" dt="2025-01-31T03:43:32.445" v="358" actId="20577"/>
          <ac:spMkLst>
            <pc:docMk/>
            <pc:sldMk cId="1662776413" sldId="473"/>
            <ac:spMk id="4" creationId="{B77B2A49-5F38-3515-A026-57220DA1CF5F}"/>
          </ac:spMkLst>
        </pc:spChg>
        <pc:spChg chg="add mod">
          <ac:chgData name="THPI12A08227 中田一旗" userId="S::ths31350@ths.hal.ac.jp::40bade86-fa4b-47cd-9321-b965c9a98452" providerId="AD" clId="Web-{0BB54A0D-A9E5-E53E-D976-5ED5926A54F6}" dt="2025-01-31T03:46:39.910" v="382" actId="1076"/>
          <ac:spMkLst>
            <pc:docMk/>
            <pc:sldMk cId="1662776413" sldId="473"/>
            <ac:spMk id="7" creationId="{7A3395AE-9A78-7E67-CD8D-F212171B7137}"/>
          </ac:spMkLst>
        </pc:spChg>
        <pc:picChg chg="add mod">
          <ac:chgData name="THPI12A08227 中田一旗" userId="S::ths31350@ths.hal.ac.jp::40bade86-fa4b-47cd-9321-b965c9a98452" providerId="AD" clId="Web-{0BB54A0D-A9E5-E53E-D976-5ED5926A54F6}" dt="2025-01-31T03:45:05.529" v="362" actId="1076"/>
          <ac:picMkLst>
            <pc:docMk/>
            <pc:sldMk cId="1662776413" sldId="473"/>
            <ac:picMk id="5" creationId="{7512067C-F359-61FD-6D7C-E9878F0EB6B4}"/>
          </ac:picMkLst>
        </pc:picChg>
        <pc:picChg chg="add mod">
          <ac:chgData name="THPI12A08227 中田一旗" userId="S::ths31350@ths.hal.ac.jp::40bade86-fa4b-47cd-9321-b965c9a98452" providerId="AD" clId="Web-{0BB54A0D-A9E5-E53E-D976-5ED5926A54F6}" dt="2025-01-31T03:45:29.828" v="366" actId="1076"/>
          <ac:picMkLst>
            <pc:docMk/>
            <pc:sldMk cId="1662776413" sldId="473"/>
            <ac:picMk id="6" creationId="{F2CD41A2-45E9-6A99-E49F-E21A23C9010D}"/>
          </ac:picMkLst>
        </pc:picChg>
      </pc:sldChg>
      <pc:sldMasterChg chg="add del addSldLayout delSldLayout">
        <pc:chgData name="THPI12A08227 中田一旗" userId="S::ths31350@ths.hal.ac.jp::40bade86-fa4b-47cd-9321-b965c9a98452" providerId="AD" clId="Web-{0BB54A0D-A9E5-E53E-D976-5ED5926A54F6}" dt="2025-01-31T02:53:10.429" v="69"/>
        <pc:sldMasterMkLst>
          <pc:docMk/>
          <pc:sldMasterMk cId="228100241" sldId="2147483648"/>
        </pc:sldMasterMkLst>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2516282831" sldId="2147483649"/>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1400006051" sldId="2147483650"/>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3309531143" sldId="2147483651"/>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344620187" sldId="2147483652"/>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2540433328" sldId="2147483653"/>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2066527710" sldId="2147483654"/>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276145141" sldId="2147483655"/>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2122682172" sldId="2147483656"/>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49386782" sldId="2147483657"/>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2952968160" sldId="2147483658"/>
          </pc:sldLayoutMkLst>
        </pc:sldLayoutChg>
        <pc:sldLayoutChg chg="add del">
          <pc:chgData name="THPI12A08227 中田一旗" userId="S::ths31350@ths.hal.ac.jp::40bade86-fa4b-47cd-9321-b965c9a98452" providerId="AD" clId="Web-{0BB54A0D-A9E5-E53E-D976-5ED5926A54F6}" dt="2025-01-31T02:53:10.429" v="69"/>
          <pc:sldLayoutMkLst>
            <pc:docMk/>
            <pc:sldMasterMk cId="228100241" sldId="2147483648"/>
            <pc:sldLayoutMk cId="4216182274" sldId="2147483659"/>
          </pc:sldLayoutMkLst>
        </pc:sldLayoutChg>
      </pc:sldMasterChg>
      <pc:sldMasterChg chg="replId addSldLayout delSldLayout modSldLayout">
        <pc:chgData name="THPI12A08227 中田一旗" userId="S::ths31350@ths.hal.ac.jp::40bade86-fa4b-47cd-9321-b965c9a98452" providerId="AD" clId="Web-{0BB54A0D-A9E5-E53E-D976-5ED5926A54F6}" dt="2025-01-31T02:53:10.429" v="69"/>
        <pc:sldMasterMkLst>
          <pc:docMk/>
          <pc:sldMasterMk cId="4203129504" sldId="2147483650"/>
        </pc:sldMasterMkLst>
        <pc:sldLayoutChg chg="replId">
          <pc:chgData name="THPI12A08227 中田一旗" userId="S::ths31350@ths.hal.ac.jp::40bade86-fa4b-47cd-9321-b965c9a98452" providerId="AD" clId="Web-{0BB54A0D-A9E5-E53E-D976-5ED5926A54F6}" dt="2025-01-31T02:53:10.429" v="69"/>
          <pc:sldLayoutMkLst>
            <pc:docMk/>
            <pc:sldMasterMk cId="4203129504" sldId="2147483650"/>
            <pc:sldLayoutMk cId="3682501605" sldId="2147483651"/>
          </pc:sldLayoutMkLst>
        </pc:sldLayoutChg>
        <pc:sldLayoutChg chg="replId">
          <pc:chgData name="THPI12A08227 中田一旗" userId="S::ths31350@ths.hal.ac.jp::40bade86-fa4b-47cd-9321-b965c9a98452" providerId="AD" clId="Web-{0BB54A0D-A9E5-E53E-D976-5ED5926A54F6}" dt="2025-01-31T02:53:10.429" v="69"/>
          <pc:sldLayoutMkLst>
            <pc:docMk/>
            <pc:sldMasterMk cId="4203129504" sldId="2147483650"/>
            <pc:sldLayoutMk cId="617292557" sldId="2147483652"/>
          </pc:sldLayoutMkLst>
        </pc:sldLayoutChg>
        <pc:sldLayoutChg chg="replId">
          <pc:chgData name="THPI12A08227 中田一旗" userId="S::ths31350@ths.hal.ac.jp::40bade86-fa4b-47cd-9321-b965c9a98452" providerId="AD" clId="Web-{0BB54A0D-A9E5-E53E-D976-5ED5926A54F6}" dt="2025-01-31T02:53:10.429" v="69"/>
          <pc:sldLayoutMkLst>
            <pc:docMk/>
            <pc:sldMasterMk cId="4203129504" sldId="2147483650"/>
            <pc:sldLayoutMk cId="2120746930" sldId="2147483653"/>
          </pc:sldLayoutMkLst>
        </pc:sldLayoutChg>
        <pc:sldLayoutChg chg="add del">
          <pc:chgData name="THPI12A08227 中田一旗" userId="S::ths31350@ths.hal.ac.jp::40bade86-fa4b-47cd-9321-b965c9a98452" providerId="AD" clId="Web-{0BB54A0D-A9E5-E53E-D976-5ED5926A54F6}" dt="2025-01-31T02:52:50.803" v="50"/>
          <pc:sldLayoutMkLst>
            <pc:docMk/>
            <pc:sldMasterMk cId="4203129504" sldId="2147483650"/>
            <pc:sldLayoutMk cId="691744025"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3DD35F15-7E72-2C4D-A664-331D38EF0677}" type="datetimeFigureOut">
              <a:rPr kumimoji="1" lang="ja-JP" altLang="en-US" smtClean="0"/>
              <a:t>2025/2/6</a:t>
            </a:fld>
            <a:endParaRPr kumimoji="1" lang="ja-JP" altLang="en-US"/>
          </a:p>
        </p:txBody>
      </p:sp>
      <p:sp>
        <p:nvSpPr>
          <p:cNvPr id="4" name="スライド イメージ プレースホルダー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24202"/>
            <a:ext cx="5486400" cy="447556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151EB362-8ABA-C34F-BCDC-9FF471F34134}" type="slidenum">
              <a:rPr kumimoji="1" lang="ja-JP" altLang="en-US" smtClean="0"/>
              <a:t>‹#›</a:t>
            </a:fld>
            <a:endParaRPr kumimoji="1" lang="ja-JP" altLang="en-US"/>
          </a:p>
        </p:txBody>
      </p:sp>
    </p:spTree>
    <p:extLst>
      <p:ext uri="{BB962C8B-B14F-4D97-AF65-F5344CB8AC3E}">
        <p14:creationId xmlns:p14="http://schemas.microsoft.com/office/powerpoint/2010/main" val="3563681537"/>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2</a:t>
            </a:fld>
            <a:endParaRPr kumimoji="1" lang="ja-JP" altLang="en-US"/>
          </a:p>
        </p:txBody>
      </p:sp>
    </p:spTree>
    <p:extLst>
      <p:ext uri="{BB962C8B-B14F-4D97-AF65-F5344CB8AC3E}">
        <p14:creationId xmlns:p14="http://schemas.microsoft.com/office/powerpoint/2010/main" val="3939134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1E1-D58B-078C-E8F0-15C2F99024E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67AEE1-8DF7-7901-6675-E7080FFF053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35390D-B994-28AF-EB06-7AD1F277591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05EECBF-3CF9-9329-9ED7-2A1732F8E0A7}"/>
              </a:ext>
            </a:extLst>
          </p:cNvPr>
          <p:cNvSpPr>
            <a:spLocks noGrp="1"/>
          </p:cNvSpPr>
          <p:nvPr>
            <p:ph type="sldNum" sz="quarter" idx="10"/>
          </p:nvPr>
        </p:nvSpPr>
        <p:spPr/>
        <p:txBody>
          <a:bodyPr/>
          <a:lstStyle/>
          <a:p>
            <a:fld id="{151EB362-8ABA-C34F-BCDC-9FF471F34134}" type="slidenum">
              <a:rPr kumimoji="1" lang="ja-JP" altLang="en-US" smtClean="0"/>
              <a:t>15</a:t>
            </a:fld>
            <a:endParaRPr kumimoji="1" lang="ja-JP" altLang="en-US"/>
          </a:p>
        </p:txBody>
      </p:sp>
    </p:spTree>
    <p:extLst>
      <p:ext uri="{BB962C8B-B14F-4D97-AF65-F5344CB8AC3E}">
        <p14:creationId xmlns:p14="http://schemas.microsoft.com/office/powerpoint/2010/main" val="3410893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51285-39F5-98BE-5F21-697A10C45B7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6B6EE6-0179-82DF-D308-168E2A1414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C3AC7B8-5188-3EFE-1BCB-4F35245235C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E5137E-C095-37B3-3E79-EF993B0ECF9C}"/>
              </a:ext>
            </a:extLst>
          </p:cNvPr>
          <p:cNvSpPr>
            <a:spLocks noGrp="1"/>
          </p:cNvSpPr>
          <p:nvPr>
            <p:ph type="sldNum" sz="quarter" idx="10"/>
          </p:nvPr>
        </p:nvSpPr>
        <p:spPr/>
        <p:txBody>
          <a:bodyPr/>
          <a:lstStyle/>
          <a:p>
            <a:fld id="{151EB362-8ABA-C34F-BCDC-9FF471F34134}" type="slidenum">
              <a:rPr kumimoji="1" lang="ja-JP" altLang="en-US" smtClean="0"/>
              <a:t>16</a:t>
            </a:fld>
            <a:endParaRPr kumimoji="1" lang="ja-JP" altLang="en-US"/>
          </a:p>
        </p:txBody>
      </p:sp>
    </p:spTree>
    <p:extLst>
      <p:ext uri="{BB962C8B-B14F-4D97-AF65-F5344CB8AC3E}">
        <p14:creationId xmlns:p14="http://schemas.microsoft.com/office/powerpoint/2010/main" val="3492779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9F586-680D-BE2B-0A28-5B8FE846BC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6C5840-9CC5-5AFB-A3F7-C96E3A113D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23C64B-92BC-7373-EDE4-1546DD26060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F0A15A5-9B45-536D-A9A3-E85CBC5159D7}"/>
              </a:ext>
            </a:extLst>
          </p:cNvPr>
          <p:cNvSpPr>
            <a:spLocks noGrp="1"/>
          </p:cNvSpPr>
          <p:nvPr>
            <p:ph type="sldNum" sz="quarter" idx="10"/>
          </p:nvPr>
        </p:nvSpPr>
        <p:spPr/>
        <p:txBody>
          <a:bodyPr/>
          <a:lstStyle/>
          <a:p>
            <a:fld id="{151EB362-8ABA-C34F-BCDC-9FF471F34134}" type="slidenum">
              <a:rPr kumimoji="1" lang="ja-JP" altLang="en-US" smtClean="0"/>
              <a:t>17</a:t>
            </a:fld>
            <a:endParaRPr kumimoji="1" lang="ja-JP" altLang="en-US"/>
          </a:p>
        </p:txBody>
      </p:sp>
    </p:spTree>
    <p:extLst>
      <p:ext uri="{BB962C8B-B14F-4D97-AF65-F5344CB8AC3E}">
        <p14:creationId xmlns:p14="http://schemas.microsoft.com/office/powerpoint/2010/main" val="248287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18</a:t>
            </a:fld>
            <a:endParaRPr kumimoji="1" lang="ja-JP" altLang="en-US"/>
          </a:p>
        </p:txBody>
      </p:sp>
    </p:spTree>
    <p:extLst>
      <p:ext uri="{BB962C8B-B14F-4D97-AF65-F5344CB8AC3E}">
        <p14:creationId xmlns:p14="http://schemas.microsoft.com/office/powerpoint/2010/main" val="3939134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19</a:t>
            </a:fld>
            <a:endParaRPr kumimoji="1" lang="ja-JP" altLang="en-US"/>
          </a:p>
        </p:txBody>
      </p:sp>
    </p:spTree>
    <p:extLst>
      <p:ext uri="{BB962C8B-B14F-4D97-AF65-F5344CB8AC3E}">
        <p14:creationId xmlns:p14="http://schemas.microsoft.com/office/powerpoint/2010/main" val="3939134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9E30-EF27-714E-6F14-97241B12F5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745291-D08A-A5BD-A8AF-457C5A5ABB1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8603E50-373F-4DC2-3834-8DB8A386A7F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B82EE30-EB77-D353-EA3D-AA03FF128EAF}"/>
              </a:ext>
            </a:extLst>
          </p:cNvPr>
          <p:cNvSpPr>
            <a:spLocks noGrp="1"/>
          </p:cNvSpPr>
          <p:nvPr>
            <p:ph type="sldNum" sz="quarter" idx="10"/>
          </p:nvPr>
        </p:nvSpPr>
        <p:spPr/>
        <p:txBody>
          <a:bodyPr/>
          <a:lstStyle/>
          <a:p>
            <a:fld id="{151EB362-8ABA-C34F-BCDC-9FF471F34134}" type="slidenum">
              <a:rPr kumimoji="1" lang="ja-JP" altLang="en-US" smtClean="0"/>
              <a:t>20</a:t>
            </a:fld>
            <a:endParaRPr kumimoji="1" lang="ja-JP" altLang="en-US"/>
          </a:p>
        </p:txBody>
      </p:sp>
    </p:spTree>
    <p:extLst>
      <p:ext uri="{BB962C8B-B14F-4D97-AF65-F5344CB8AC3E}">
        <p14:creationId xmlns:p14="http://schemas.microsoft.com/office/powerpoint/2010/main" val="608469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21</a:t>
            </a:fld>
            <a:endParaRPr kumimoji="1" lang="ja-JP" altLang="en-US"/>
          </a:p>
        </p:txBody>
      </p:sp>
    </p:spTree>
    <p:extLst>
      <p:ext uri="{BB962C8B-B14F-4D97-AF65-F5344CB8AC3E}">
        <p14:creationId xmlns:p14="http://schemas.microsoft.com/office/powerpoint/2010/main" val="701675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23</a:t>
            </a:fld>
            <a:endParaRPr kumimoji="1" lang="ja-JP" altLang="en-US"/>
          </a:p>
        </p:txBody>
      </p:sp>
    </p:spTree>
    <p:extLst>
      <p:ext uri="{BB962C8B-B14F-4D97-AF65-F5344CB8AC3E}">
        <p14:creationId xmlns:p14="http://schemas.microsoft.com/office/powerpoint/2010/main" val="3295557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0F62-FD1D-3F73-5DD5-11B5E4DA4B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08030BB-7A69-AE36-CC36-A0E0EBD2BBA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BD0FABF-9758-331A-230D-DD2546DF85D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8F03EBA-E93C-42FB-0BC5-8FF61059EAE0}"/>
              </a:ext>
            </a:extLst>
          </p:cNvPr>
          <p:cNvSpPr>
            <a:spLocks noGrp="1"/>
          </p:cNvSpPr>
          <p:nvPr>
            <p:ph type="sldNum" sz="quarter" idx="10"/>
          </p:nvPr>
        </p:nvSpPr>
        <p:spPr/>
        <p:txBody>
          <a:bodyPr/>
          <a:lstStyle/>
          <a:p>
            <a:fld id="{151EB362-8ABA-C34F-BCDC-9FF471F34134}" type="slidenum">
              <a:rPr kumimoji="1" lang="ja-JP" altLang="en-US" smtClean="0"/>
              <a:t>24</a:t>
            </a:fld>
            <a:endParaRPr kumimoji="1" lang="ja-JP" altLang="en-US"/>
          </a:p>
        </p:txBody>
      </p:sp>
    </p:spTree>
    <p:extLst>
      <p:ext uri="{BB962C8B-B14F-4D97-AF65-F5344CB8AC3E}">
        <p14:creationId xmlns:p14="http://schemas.microsoft.com/office/powerpoint/2010/main" val="532153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AED45-FEB7-6A3C-CC44-AFBE06390EC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591C1A-27EA-4D0D-CE5A-ABD0A8276E3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1C5E808-51AA-37A1-80E8-5177F1984AF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CA088B5-1DAD-A323-6AE9-D4E21934C93D}"/>
              </a:ext>
            </a:extLst>
          </p:cNvPr>
          <p:cNvSpPr>
            <a:spLocks noGrp="1"/>
          </p:cNvSpPr>
          <p:nvPr>
            <p:ph type="sldNum" sz="quarter" idx="10"/>
          </p:nvPr>
        </p:nvSpPr>
        <p:spPr/>
        <p:txBody>
          <a:bodyPr/>
          <a:lstStyle/>
          <a:p>
            <a:fld id="{151EB362-8ABA-C34F-BCDC-9FF471F34134}" type="slidenum">
              <a:rPr kumimoji="1" lang="ja-JP" altLang="en-US" smtClean="0"/>
              <a:t>25</a:t>
            </a:fld>
            <a:endParaRPr kumimoji="1" lang="ja-JP" altLang="en-US"/>
          </a:p>
        </p:txBody>
      </p:sp>
    </p:spTree>
    <p:extLst>
      <p:ext uri="{BB962C8B-B14F-4D97-AF65-F5344CB8AC3E}">
        <p14:creationId xmlns:p14="http://schemas.microsoft.com/office/powerpoint/2010/main" val="3647295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6</a:t>
            </a:fld>
            <a:endParaRPr kumimoji="1" lang="ja-JP" altLang="en-US"/>
          </a:p>
        </p:txBody>
      </p:sp>
    </p:spTree>
    <p:extLst>
      <p:ext uri="{BB962C8B-B14F-4D97-AF65-F5344CB8AC3E}">
        <p14:creationId xmlns:p14="http://schemas.microsoft.com/office/powerpoint/2010/main" val="3059920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97D41-E51E-A419-6E0B-8E4C511EB8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62DF97-A074-AC7C-8642-C7AA6373658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E21543B-E55B-607B-5DC0-05F10698AC5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E4315BC-DE86-6953-D084-38B776E1174E}"/>
              </a:ext>
            </a:extLst>
          </p:cNvPr>
          <p:cNvSpPr>
            <a:spLocks noGrp="1"/>
          </p:cNvSpPr>
          <p:nvPr>
            <p:ph type="sldNum" sz="quarter" idx="10"/>
          </p:nvPr>
        </p:nvSpPr>
        <p:spPr/>
        <p:txBody>
          <a:bodyPr/>
          <a:lstStyle/>
          <a:p>
            <a:fld id="{151EB362-8ABA-C34F-BCDC-9FF471F34134}" type="slidenum">
              <a:rPr kumimoji="1" lang="ja-JP" altLang="en-US" smtClean="0"/>
              <a:t>26</a:t>
            </a:fld>
            <a:endParaRPr kumimoji="1" lang="ja-JP" altLang="en-US"/>
          </a:p>
        </p:txBody>
      </p:sp>
    </p:spTree>
    <p:extLst>
      <p:ext uri="{BB962C8B-B14F-4D97-AF65-F5344CB8AC3E}">
        <p14:creationId xmlns:p14="http://schemas.microsoft.com/office/powerpoint/2010/main" val="658830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59E90-2209-AAC2-BE6F-7211C69D25F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7DBE95-951F-DCA8-7189-85C2FAFA00F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27911BB-4ABC-0E2F-DDF0-6B59BABD82F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AF7E280-F91E-D009-27C6-0034739DE1D1}"/>
              </a:ext>
            </a:extLst>
          </p:cNvPr>
          <p:cNvSpPr>
            <a:spLocks noGrp="1"/>
          </p:cNvSpPr>
          <p:nvPr>
            <p:ph type="sldNum" sz="quarter" idx="10"/>
          </p:nvPr>
        </p:nvSpPr>
        <p:spPr/>
        <p:txBody>
          <a:bodyPr/>
          <a:lstStyle/>
          <a:p>
            <a:fld id="{151EB362-8ABA-C34F-BCDC-9FF471F34134}" type="slidenum">
              <a:rPr kumimoji="1" lang="ja-JP" altLang="en-US" smtClean="0"/>
              <a:t>27</a:t>
            </a:fld>
            <a:endParaRPr kumimoji="1" lang="ja-JP" altLang="en-US"/>
          </a:p>
        </p:txBody>
      </p:sp>
    </p:spTree>
    <p:extLst>
      <p:ext uri="{BB962C8B-B14F-4D97-AF65-F5344CB8AC3E}">
        <p14:creationId xmlns:p14="http://schemas.microsoft.com/office/powerpoint/2010/main" val="862201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56FF-B6EC-DFB3-3987-79551F8FD2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7DFFA9-9481-987C-8373-CAF69D64B59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24BFD09-E36D-71C9-4B60-5449F77B61D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7BC5D2F-002C-0B5B-FFAC-E15E37882D79}"/>
              </a:ext>
            </a:extLst>
          </p:cNvPr>
          <p:cNvSpPr>
            <a:spLocks noGrp="1"/>
          </p:cNvSpPr>
          <p:nvPr>
            <p:ph type="sldNum" sz="quarter" idx="10"/>
          </p:nvPr>
        </p:nvSpPr>
        <p:spPr/>
        <p:txBody>
          <a:bodyPr/>
          <a:lstStyle/>
          <a:p>
            <a:fld id="{151EB362-8ABA-C34F-BCDC-9FF471F34134}" type="slidenum">
              <a:rPr kumimoji="1" lang="ja-JP" altLang="en-US" smtClean="0"/>
              <a:t>28</a:t>
            </a:fld>
            <a:endParaRPr kumimoji="1" lang="ja-JP" altLang="en-US"/>
          </a:p>
        </p:txBody>
      </p:sp>
    </p:spTree>
    <p:extLst>
      <p:ext uri="{BB962C8B-B14F-4D97-AF65-F5344CB8AC3E}">
        <p14:creationId xmlns:p14="http://schemas.microsoft.com/office/powerpoint/2010/main" val="250352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29</a:t>
            </a:fld>
            <a:endParaRPr kumimoji="1" lang="ja-JP" altLang="en-US"/>
          </a:p>
        </p:txBody>
      </p:sp>
    </p:spTree>
    <p:extLst>
      <p:ext uri="{BB962C8B-B14F-4D97-AF65-F5344CB8AC3E}">
        <p14:creationId xmlns:p14="http://schemas.microsoft.com/office/powerpoint/2010/main" val="215065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30</a:t>
            </a:fld>
            <a:endParaRPr kumimoji="1" lang="ja-JP" altLang="en-US"/>
          </a:p>
        </p:txBody>
      </p:sp>
    </p:spTree>
    <p:extLst>
      <p:ext uri="{BB962C8B-B14F-4D97-AF65-F5344CB8AC3E}">
        <p14:creationId xmlns:p14="http://schemas.microsoft.com/office/powerpoint/2010/main" val="3422368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31</a:t>
            </a:fld>
            <a:endParaRPr kumimoji="1" lang="ja-JP" altLang="en-US"/>
          </a:p>
        </p:txBody>
      </p:sp>
    </p:spTree>
    <p:extLst>
      <p:ext uri="{BB962C8B-B14F-4D97-AF65-F5344CB8AC3E}">
        <p14:creationId xmlns:p14="http://schemas.microsoft.com/office/powerpoint/2010/main" val="845423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32</a:t>
            </a:fld>
            <a:endParaRPr kumimoji="1" lang="ja-JP" altLang="en-US"/>
          </a:p>
        </p:txBody>
      </p:sp>
    </p:spTree>
    <p:extLst>
      <p:ext uri="{BB962C8B-B14F-4D97-AF65-F5344CB8AC3E}">
        <p14:creationId xmlns:p14="http://schemas.microsoft.com/office/powerpoint/2010/main" val="3939134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33</a:t>
            </a:fld>
            <a:endParaRPr kumimoji="1" lang="ja-JP" altLang="en-US"/>
          </a:p>
        </p:txBody>
      </p:sp>
    </p:spTree>
    <p:extLst>
      <p:ext uri="{BB962C8B-B14F-4D97-AF65-F5344CB8AC3E}">
        <p14:creationId xmlns:p14="http://schemas.microsoft.com/office/powerpoint/2010/main" val="423706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C27C1-E19F-FBE3-37CD-79EDD62550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D804069-0FBE-32D8-5205-EDB3634FE6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A4292C-3715-587B-6B87-AEE6B4D0E5F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CA9C6B0-6CCC-B71C-83A4-ED2C01FCE037}"/>
              </a:ext>
            </a:extLst>
          </p:cNvPr>
          <p:cNvSpPr>
            <a:spLocks noGrp="1"/>
          </p:cNvSpPr>
          <p:nvPr>
            <p:ph type="sldNum" sz="quarter" idx="10"/>
          </p:nvPr>
        </p:nvSpPr>
        <p:spPr/>
        <p:txBody>
          <a:bodyPr/>
          <a:lstStyle/>
          <a:p>
            <a:fld id="{151EB362-8ABA-C34F-BCDC-9FF471F34134}" type="slidenum">
              <a:rPr kumimoji="1" lang="ja-JP" altLang="en-US" smtClean="0"/>
              <a:t>34</a:t>
            </a:fld>
            <a:endParaRPr kumimoji="1" lang="ja-JP" altLang="en-US"/>
          </a:p>
        </p:txBody>
      </p:sp>
    </p:spTree>
    <p:extLst>
      <p:ext uri="{BB962C8B-B14F-4D97-AF65-F5344CB8AC3E}">
        <p14:creationId xmlns:p14="http://schemas.microsoft.com/office/powerpoint/2010/main" val="3216435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4E8D6-3F10-61E2-3595-772B74CF94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D62189-DE79-9454-B83B-4EF5871DEB0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A286C83-620C-B723-255D-701692A833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0663D37-6061-A43E-9E77-48071418EBD2}"/>
              </a:ext>
            </a:extLst>
          </p:cNvPr>
          <p:cNvSpPr>
            <a:spLocks noGrp="1"/>
          </p:cNvSpPr>
          <p:nvPr>
            <p:ph type="sldNum" sz="quarter" idx="10"/>
          </p:nvPr>
        </p:nvSpPr>
        <p:spPr/>
        <p:txBody>
          <a:bodyPr/>
          <a:lstStyle/>
          <a:p>
            <a:fld id="{151EB362-8ABA-C34F-BCDC-9FF471F34134}" type="slidenum">
              <a:rPr kumimoji="1" lang="ja-JP" altLang="en-US" smtClean="0"/>
              <a:t>35</a:t>
            </a:fld>
            <a:endParaRPr kumimoji="1" lang="ja-JP" altLang="en-US"/>
          </a:p>
        </p:txBody>
      </p:sp>
    </p:spTree>
    <p:extLst>
      <p:ext uri="{BB962C8B-B14F-4D97-AF65-F5344CB8AC3E}">
        <p14:creationId xmlns:p14="http://schemas.microsoft.com/office/powerpoint/2010/main" val="155269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66442-D15B-120E-878C-AE607627F0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3C8A5B-3E16-6098-ACAF-D948FA9D167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4948A6-C75F-639D-0C25-29F503DA9C8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E2C195-FF63-CE3B-68ED-C4FFC67B0A16}"/>
              </a:ext>
            </a:extLst>
          </p:cNvPr>
          <p:cNvSpPr>
            <a:spLocks noGrp="1"/>
          </p:cNvSpPr>
          <p:nvPr>
            <p:ph type="sldNum" sz="quarter" idx="10"/>
          </p:nvPr>
        </p:nvSpPr>
        <p:spPr/>
        <p:txBody>
          <a:bodyPr/>
          <a:lstStyle/>
          <a:p>
            <a:fld id="{151EB362-8ABA-C34F-BCDC-9FF471F34134}" type="slidenum">
              <a:rPr kumimoji="1" lang="ja-JP" altLang="en-US" smtClean="0"/>
              <a:t>7</a:t>
            </a:fld>
            <a:endParaRPr kumimoji="1" lang="ja-JP" altLang="en-US"/>
          </a:p>
        </p:txBody>
      </p:sp>
    </p:spTree>
    <p:extLst>
      <p:ext uri="{BB962C8B-B14F-4D97-AF65-F5344CB8AC3E}">
        <p14:creationId xmlns:p14="http://schemas.microsoft.com/office/powerpoint/2010/main" val="1410552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C6E3C-63CD-6456-5831-F862E7EBEB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49087B8-D2A1-5F95-27D1-31A612276D8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5C6C5BC-9A36-26A4-8B9E-74611C5C5B3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4C08BA2-1BC7-9729-4C91-ECA6F10228C5}"/>
              </a:ext>
            </a:extLst>
          </p:cNvPr>
          <p:cNvSpPr>
            <a:spLocks noGrp="1"/>
          </p:cNvSpPr>
          <p:nvPr>
            <p:ph type="sldNum" sz="quarter" idx="10"/>
          </p:nvPr>
        </p:nvSpPr>
        <p:spPr/>
        <p:txBody>
          <a:bodyPr/>
          <a:lstStyle/>
          <a:p>
            <a:fld id="{151EB362-8ABA-C34F-BCDC-9FF471F34134}" type="slidenum">
              <a:rPr kumimoji="1" lang="ja-JP" altLang="en-US" smtClean="0"/>
              <a:t>36</a:t>
            </a:fld>
            <a:endParaRPr kumimoji="1" lang="ja-JP" altLang="en-US"/>
          </a:p>
        </p:txBody>
      </p:sp>
    </p:spTree>
    <p:extLst>
      <p:ext uri="{BB962C8B-B14F-4D97-AF65-F5344CB8AC3E}">
        <p14:creationId xmlns:p14="http://schemas.microsoft.com/office/powerpoint/2010/main" val="250754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EE0A5-0FCE-AFC7-9AA6-A381DE9305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23B63F-6AD2-9DCE-5E4F-E1833145D2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420755-A3E5-D6D0-408F-BCC9DCB1621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18A317D-AB6E-129C-1903-9B02B44879CE}"/>
              </a:ext>
            </a:extLst>
          </p:cNvPr>
          <p:cNvSpPr>
            <a:spLocks noGrp="1"/>
          </p:cNvSpPr>
          <p:nvPr>
            <p:ph type="sldNum" sz="quarter" idx="10"/>
          </p:nvPr>
        </p:nvSpPr>
        <p:spPr/>
        <p:txBody>
          <a:bodyPr/>
          <a:lstStyle/>
          <a:p>
            <a:fld id="{151EB362-8ABA-C34F-BCDC-9FF471F34134}" type="slidenum">
              <a:rPr kumimoji="1" lang="ja-JP" altLang="en-US" smtClean="0"/>
              <a:t>37</a:t>
            </a:fld>
            <a:endParaRPr kumimoji="1" lang="ja-JP" altLang="en-US"/>
          </a:p>
        </p:txBody>
      </p:sp>
    </p:spTree>
    <p:extLst>
      <p:ext uri="{BB962C8B-B14F-4D97-AF65-F5344CB8AC3E}">
        <p14:creationId xmlns:p14="http://schemas.microsoft.com/office/powerpoint/2010/main" val="3135907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6C41F-832A-439A-245C-F5B9D3D1377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0735B40-D668-7F15-A698-601E7437F5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7711D38-0360-CB40-CC22-FDBC12FA9DF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0887B98-B1D3-FAD5-E7B3-BD07461704C7}"/>
              </a:ext>
            </a:extLst>
          </p:cNvPr>
          <p:cNvSpPr>
            <a:spLocks noGrp="1"/>
          </p:cNvSpPr>
          <p:nvPr>
            <p:ph type="sldNum" sz="quarter" idx="10"/>
          </p:nvPr>
        </p:nvSpPr>
        <p:spPr/>
        <p:txBody>
          <a:bodyPr/>
          <a:lstStyle/>
          <a:p>
            <a:fld id="{151EB362-8ABA-C34F-BCDC-9FF471F34134}" type="slidenum">
              <a:rPr kumimoji="1" lang="ja-JP" altLang="en-US" smtClean="0"/>
              <a:t>38</a:t>
            </a:fld>
            <a:endParaRPr kumimoji="1" lang="ja-JP" altLang="en-US"/>
          </a:p>
        </p:txBody>
      </p:sp>
    </p:spTree>
    <p:extLst>
      <p:ext uri="{BB962C8B-B14F-4D97-AF65-F5344CB8AC3E}">
        <p14:creationId xmlns:p14="http://schemas.microsoft.com/office/powerpoint/2010/main" val="3778105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673BE-59F7-323A-8778-185180DA9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9C41EFF-2E39-E6DD-D00B-3985912D08F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D026ED-3AA9-1644-B38F-1C8F4ABA1C7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BD38FC0-5ACE-C486-1024-0AE72DD7D901}"/>
              </a:ext>
            </a:extLst>
          </p:cNvPr>
          <p:cNvSpPr>
            <a:spLocks noGrp="1"/>
          </p:cNvSpPr>
          <p:nvPr>
            <p:ph type="sldNum" sz="quarter" idx="10"/>
          </p:nvPr>
        </p:nvSpPr>
        <p:spPr/>
        <p:txBody>
          <a:bodyPr/>
          <a:lstStyle/>
          <a:p>
            <a:fld id="{151EB362-8ABA-C34F-BCDC-9FF471F34134}" type="slidenum">
              <a:rPr kumimoji="1" lang="ja-JP" altLang="en-US" smtClean="0"/>
              <a:t>39</a:t>
            </a:fld>
            <a:endParaRPr kumimoji="1" lang="ja-JP" altLang="en-US"/>
          </a:p>
        </p:txBody>
      </p:sp>
    </p:spTree>
    <p:extLst>
      <p:ext uri="{BB962C8B-B14F-4D97-AF65-F5344CB8AC3E}">
        <p14:creationId xmlns:p14="http://schemas.microsoft.com/office/powerpoint/2010/main" val="2592447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235B5-E763-FDBD-7564-8FBCF63615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BE8E4C8-62A6-7E48-D226-FCC2A1D5E02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44CA128-0780-F182-19DF-49497116C98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09F35D8-97CA-58B5-C102-42718E6D52BA}"/>
              </a:ext>
            </a:extLst>
          </p:cNvPr>
          <p:cNvSpPr>
            <a:spLocks noGrp="1"/>
          </p:cNvSpPr>
          <p:nvPr>
            <p:ph type="sldNum" sz="quarter" idx="10"/>
          </p:nvPr>
        </p:nvSpPr>
        <p:spPr/>
        <p:txBody>
          <a:bodyPr/>
          <a:lstStyle/>
          <a:p>
            <a:fld id="{151EB362-8ABA-C34F-BCDC-9FF471F34134}" type="slidenum">
              <a:rPr kumimoji="1" lang="ja-JP" altLang="en-US" smtClean="0"/>
              <a:t>40</a:t>
            </a:fld>
            <a:endParaRPr kumimoji="1" lang="ja-JP" altLang="en-US"/>
          </a:p>
        </p:txBody>
      </p:sp>
    </p:spTree>
    <p:extLst>
      <p:ext uri="{BB962C8B-B14F-4D97-AF65-F5344CB8AC3E}">
        <p14:creationId xmlns:p14="http://schemas.microsoft.com/office/powerpoint/2010/main" val="1395101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EE9-C179-937C-69A2-5CF9BD378E6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3A5536-F6E5-0A8B-A730-F9A0B79F7E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0C874E-7369-55F5-1D38-65600CDD1BF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E3DAD6-2F70-A7AD-8110-93F6EA51E85F}"/>
              </a:ext>
            </a:extLst>
          </p:cNvPr>
          <p:cNvSpPr>
            <a:spLocks noGrp="1"/>
          </p:cNvSpPr>
          <p:nvPr>
            <p:ph type="sldNum" sz="quarter" idx="10"/>
          </p:nvPr>
        </p:nvSpPr>
        <p:spPr/>
        <p:txBody>
          <a:bodyPr/>
          <a:lstStyle/>
          <a:p>
            <a:fld id="{151EB362-8ABA-C34F-BCDC-9FF471F34134}" type="slidenum">
              <a:rPr kumimoji="1" lang="ja-JP" altLang="en-US" smtClean="0"/>
              <a:t>42</a:t>
            </a:fld>
            <a:endParaRPr kumimoji="1" lang="ja-JP" altLang="en-US"/>
          </a:p>
        </p:txBody>
      </p:sp>
    </p:spTree>
    <p:extLst>
      <p:ext uri="{BB962C8B-B14F-4D97-AF65-F5344CB8AC3E}">
        <p14:creationId xmlns:p14="http://schemas.microsoft.com/office/powerpoint/2010/main" val="3048387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E7D2D-158A-EF78-7243-D91A15F37E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A9ADDAD-F583-DD53-C162-180563B8AF7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27159D6-595E-A67F-1236-7818CF87645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C6D5AA9-B583-C315-3FDB-988BCF441DF9}"/>
              </a:ext>
            </a:extLst>
          </p:cNvPr>
          <p:cNvSpPr>
            <a:spLocks noGrp="1"/>
          </p:cNvSpPr>
          <p:nvPr>
            <p:ph type="sldNum" sz="quarter" idx="10"/>
          </p:nvPr>
        </p:nvSpPr>
        <p:spPr/>
        <p:txBody>
          <a:bodyPr/>
          <a:lstStyle/>
          <a:p>
            <a:fld id="{151EB362-8ABA-C34F-BCDC-9FF471F34134}" type="slidenum">
              <a:rPr kumimoji="1" lang="ja-JP" altLang="en-US" smtClean="0"/>
              <a:t>43</a:t>
            </a:fld>
            <a:endParaRPr kumimoji="1" lang="ja-JP" altLang="en-US"/>
          </a:p>
        </p:txBody>
      </p:sp>
    </p:spTree>
    <p:extLst>
      <p:ext uri="{BB962C8B-B14F-4D97-AF65-F5344CB8AC3E}">
        <p14:creationId xmlns:p14="http://schemas.microsoft.com/office/powerpoint/2010/main" val="205778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B5D29-7299-2B6F-B067-FC92A204E40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B1B05EF-E57C-8862-4790-7F4DDDB3B94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E3CD7FC-CA0A-E653-B10E-1DE7B0A40A2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6C0681-3C47-9664-CEF5-5799F779CC06}"/>
              </a:ext>
            </a:extLst>
          </p:cNvPr>
          <p:cNvSpPr>
            <a:spLocks noGrp="1"/>
          </p:cNvSpPr>
          <p:nvPr>
            <p:ph type="sldNum" sz="quarter" idx="10"/>
          </p:nvPr>
        </p:nvSpPr>
        <p:spPr/>
        <p:txBody>
          <a:bodyPr/>
          <a:lstStyle/>
          <a:p>
            <a:fld id="{151EB362-8ABA-C34F-BCDC-9FF471F34134}" type="slidenum">
              <a:rPr kumimoji="1" lang="ja-JP" altLang="en-US" smtClean="0"/>
              <a:t>44</a:t>
            </a:fld>
            <a:endParaRPr kumimoji="1" lang="ja-JP" altLang="en-US"/>
          </a:p>
        </p:txBody>
      </p:sp>
    </p:spTree>
    <p:extLst>
      <p:ext uri="{BB962C8B-B14F-4D97-AF65-F5344CB8AC3E}">
        <p14:creationId xmlns:p14="http://schemas.microsoft.com/office/powerpoint/2010/main" val="3975286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5D531-B4C5-62C5-7642-6F40F712F8A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401B17C-E9E6-59F8-4A0B-32CF54E795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4DE347-D4FF-033B-AA66-E269596E844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55176BE-D93C-0BC5-959F-15255D639F79}"/>
              </a:ext>
            </a:extLst>
          </p:cNvPr>
          <p:cNvSpPr>
            <a:spLocks noGrp="1"/>
          </p:cNvSpPr>
          <p:nvPr>
            <p:ph type="sldNum" sz="quarter" idx="10"/>
          </p:nvPr>
        </p:nvSpPr>
        <p:spPr/>
        <p:txBody>
          <a:bodyPr/>
          <a:lstStyle/>
          <a:p>
            <a:fld id="{151EB362-8ABA-C34F-BCDC-9FF471F34134}" type="slidenum">
              <a:rPr kumimoji="1" lang="ja-JP" altLang="en-US" smtClean="0"/>
              <a:t>45</a:t>
            </a:fld>
            <a:endParaRPr kumimoji="1" lang="ja-JP" altLang="en-US"/>
          </a:p>
        </p:txBody>
      </p:sp>
    </p:spTree>
    <p:extLst>
      <p:ext uri="{BB962C8B-B14F-4D97-AF65-F5344CB8AC3E}">
        <p14:creationId xmlns:p14="http://schemas.microsoft.com/office/powerpoint/2010/main" val="3520543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A0A05-AC73-F190-7499-863F027BA9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001B48-8521-34D2-532C-ABF6EDBA9A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B1E401-688B-48D6-EDB3-A42C43DB664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C368CF6-7277-B293-5E24-3679076EDE5F}"/>
              </a:ext>
            </a:extLst>
          </p:cNvPr>
          <p:cNvSpPr>
            <a:spLocks noGrp="1"/>
          </p:cNvSpPr>
          <p:nvPr>
            <p:ph type="sldNum" sz="quarter" idx="10"/>
          </p:nvPr>
        </p:nvSpPr>
        <p:spPr/>
        <p:txBody>
          <a:bodyPr/>
          <a:lstStyle/>
          <a:p>
            <a:fld id="{151EB362-8ABA-C34F-BCDC-9FF471F34134}" type="slidenum">
              <a:rPr kumimoji="1" lang="ja-JP" altLang="en-US" smtClean="0"/>
              <a:t>46</a:t>
            </a:fld>
            <a:endParaRPr kumimoji="1" lang="ja-JP" altLang="en-US"/>
          </a:p>
        </p:txBody>
      </p:sp>
    </p:spTree>
    <p:extLst>
      <p:ext uri="{BB962C8B-B14F-4D97-AF65-F5344CB8AC3E}">
        <p14:creationId xmlns:p14="http://schemas.microsoft.com/office/powerpoint/2010/main" val="402233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9</a:t>
            </a:fld>
            <a:endParaRPr kumimoji="1" lang="ja-JP" altLang="en-US"/>
          </a:p>
        </p:txBody>
      </p:sp>
    </p:spTree>
    <p:extLst>
      <p:ext uri="{BB962C8B-B14F-4D97-AF65-F5344CB8AC3E}">
        <p14:creationId xmlns:p14="http://schemas.microsoft.com/office/powerpoint/2010/main" val="3939134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48</a:t>
            </a:fld>
            <a:endParaRPr kumimoji="1" lang="ja-JP" altLang="en-US"/>
          </a:p>
        </p:txBody>
      </p:sp>
    </p:spTree>
    <p:extLst>
      <p:ext uri="{BB962C8B-B14F-4D97-AF65-F5344CB8AC3E}">
        <p14:creationId xmlns:p14="http://schemas.microsoft.com/office/powerpoint/2010/main" val="2122446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49</a:t>
            </a:fld>
            <a:endParaRPr kumimoji="1" lang="ja-JP" altLang="en-US"/>
          </a:p>
        </p:txBody>
      </p:sp>
    </p:spTree>
    <p:extLst>
      <p:ext uri="{BB962C8B-B14F-4D97-AF65-F5344CB8AC3E}">
        <p14:creationId xmlns:p14="http://schemas.microsoft.com/office/powerpoint/2010/main" val="3943772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82FB4-65AA-0D03-A0E3-BF5DDC006E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3B5423-04B4-AE45-8D71-4EA6ED1D56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EAA0F36-DD91-AF7A-51EF-065C09DB2FE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16EF840-453E-7890-C4D3-8C93803E0AEE}"/>
              </a:ext>
            </a:extLst>
          </p:cNvPr>
          <p:cNvSpPr>
            <a:spLocks noGrp="1"/>
          </p:cNvSpPr>
          <p:nvPr>
            <p:ph type="sldNum" sz="quarter" idx="10"/>
          </p:nvPr>
        </p:nvSpPr>
        <p:spPr/>
        <p:txBody>
          <a:bodyPr/>
          <a:lstStyle/>
          <a:p>
            <a:fld id="{151EB362-8ABA-C34F-BCDC-9FF471F34134}" type="slidenum">
              <a:rPr kumimoji="1" lang="ja-JP" altLang="en-US" smtClean="0"/>
              <a:t>50</a:t>
            </a:fld>
            <a:endParaRPr kumimoji="1" lang="ja-JP" altLang="en-US"/>
          </a:p>
        </p:txBody>
      </p:sp>
    </p:spTree>
    <p:extLst>
      <p:ext uri="{BB962C8B-B14F-4D97-AF65-F5344CB8AC3E}">
        <p14:creationId xmlns:p14="http://schemas.microsoft.com/office/powerpoint/2010/main" val="2026450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B48DC-6610-A49C-19A6-2B373871C3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50F16A-2E2D-A2E4-D275-25BE7FB913E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A89B576-3443-AA87-9F95-0CDA9196235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8A17E5B-80B3-A3E2-7BF9-B4F44FB62B6C}"/>
              </a:ext>
            </a:extLst>
          </p:cNvPr>
          <p:cNvSpPr>
            <a:spLocks noGrp="1"/>
          </p:cNvSpPr>
          <p:nvPr>
            <p:ph type="sldNum" sz="quarter" idx="10"/>
          </p:nvPr>
        </p:nvSpPr>
        <p:spPr/>
        <p:txBody>
          <a:bodyPr/>
          <a:lstStyle/>
          <a:p>
            <a:fld id="{151EB362-8ABA-C34F-BCDC-9FF471F34134}" type="slidenum">
              <a:rPr kumimoji="1" lang="ja-JP" altLang="en-US" smtClean="0"/>
              <a:t>51</a:t>
            </a:fld>
            <a:endParaRPr kumimoji="1" lang="ja-JP" altLang="en-US"/>
          </a:p>
        </p:txBody>
      </p:sp>
    </p:spTree>
    <p:extLst>
      <p:ext uri="{BB962C8B-B14F-4D97-AF65-F5344CB8AC3E}">
        <p14:creationId xmlns:p14="http://schemas.microsoft.com/office/powerpoint/2010/main" val="1175303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64278-1CD5-3E21-A223-6B998A0FC8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CC5CAA-A8D3-BD1A-689A-9896027889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F87ACF7-B7A3-0C8E-43B8-E83FB5970EE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E9E9E77-DD96-B54C-AFFC-3F7505446F8A}"/>
              </a:ext>
            </a:extLst>
          </p:cNvPr>
          <p:cNvSpPr>
            <a:spLocks noGrp="1"/>
          </p:cNvSpPr>
          <p:nvPr>
            <p:ph type="sldNum" sz="quarter" idx="10"/>
          </p:nvPr>
        </p:nvSpPr>
        <p:spPr/>
        <p:txBody>
          <a:bodyPr/>
          <a:lstStyle/>
          <a:p>
            <a:fld id="{151EB362-8ABA-C34F-BCDC-9FF471F34134}" type="slidenum">
              <a:rPr kumimoji="1" lang="ja-JP" altLang="en-US" smtClean="0"/>
              <a:t>52</a:t>
            </a:fld>
            <a:endParaRPr kumimoji="1" lang="ja-JP" altLang="en-US"/>
          </a:p>
        </p:txBody>
      </p:sp>
    </p:spTree>
    <p:extLst>
      <p:ext uri="{BB962C8B-B14F-4D97-AF65-F5344CB8AC3E}">
        <p14:creationId xmlns:p14="http://schemas.microsoft.com/office/powerpoint/2010/main" val="636174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51E7A-9626-7371-3891-2332A399D3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C37743-B930-3AB6-949E-2EE98D3565E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35972-E3F4-0FC1-1A32-DDA883EC20C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36F2735-8697-DBB3-384D-DE630E3C494F}"/>
              </a:ext>
            </a:extLst>
          </p:cNvPr>
          <p:cNvSpPr>
            <a:spLocks noGrp="1"/>
          </p:cNvSpPr>
          <p:nvPr>
            <p:ph type="sldNum" sz="quarter" idx="10"/>
          </p:nvPr>
        </p:nvSpPr>
        <p:spPr/>
        <p:txBody>
          <a:bodyPr/>
          <a:lstStyle/>
          <a:p>
            <a:fld id="{151EB362-8ABA-C34F-BCDC-9FF471F34134}" type="slidenum">
              <a:rPr kumimoji="1" lang="ja-JP" altLang="en-US" smtClean="0"/>
              <a:t>53</a:t>
            </a:fld>
            <a:endParaRPr kumimoji="1" lang="ja-JP" altLang="en-US"/>
          </a:p>
        </p:txBody>
      </p:sp>
    </p:spTree>
    <p:extLst>
      <p:ext uri="{BB962C8B-B14F-4D97-AF65-F5344CB8AC3E}">
        <p14:creationId xmlns:p14="http://schemas.microsoft.com/office/powerpoint/2010/main" val="247480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B9A61-58CD-7DA5-7115-084163E0EF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E0CBF2-3C77-AC97-DF73-2C8C175B445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B3A6888-4981-66D8-F85B-BB3ADADCAA9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1D5B25B-60C4-1207-7845-52980D31AB61}"/>
              </a:ext>
            </a:extLst>
          </p:cNvPr>
          <p:cNvSpPr>
            <a:spLocks noGrp="1"/>
          </p:cNvSpPr>
          <p:nvPr>
            <p:ph type="sldNum" sz="quarter" idx="10"/>
          </p:nvPr>
        </p:nvSpPr>
        <p:spPr/>
        <p:txBody>
          <a:bodyPr/>
          <a:lstStyle/>
          <a:p>
            <a:fld id="{151EB362-8ABA-C34F-BCDC-9FF471F34134}" type="slidenum">
              <a:rPr kumimoji="1" lang="ja-JP" altLang="en-US" smtClean="0"/>
              <a:t>54</a:t>
            </a:fld>
            <a:endParaRPr kumimoji="1" lang="ja-JP" altLang="en-US"/>
          </a:p>
        </p:txBody>
      </p:sp>
    </p:spTree>
    <p:extLst>
      <p:ext uri="{BB962C8B-B14F-4D97-AF65-F5344CB8AC3E}">
        <p14:creationId xmlns:p14="http://schemas.microsoft.com/office/powerpoint/2010/main" val="405065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E0FA-9D1F-F4D5-A85C-EFA52158D5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69B8DDF-5E41-2EE4-AE93-86F3C591CA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765065E-C3D8-3DD9-D720-D2FB26C181F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223EA42-529F-DD0E-B5C3-1ACB624E1D67}"/>
              </a:ext>
            </a:extLst>
          </p:cNvPr>
          <p:cNvSpPr>
            <a:spLocks noGrp="1"/>
          </p:cNvSpPr>
          <p:nvPr>
            <p:ph type="sldNum" sz="quarter" idx="10"/>
          </p:nvPr>
        </p:nvSpPr>
        <p:spPr/>
        <p:txBody>
          <a:bodyPr/>
          <a:lstStyle/>
          <a:p>
            <a:fld id="{151EB362-8ABA-C34F-BCDC-9FF471F34134}" type="slidenum">
              <a:rPr kumimoji="1" lang="ja-JP" altLang="en-US" smtClean="0"/>
              <a:t>55</a:t>
            </a:fld>
            <a:endParaRPr kumimoji="1" lang="ja-JP" altLang="en-US"/>
          </a:p>
        </p:txBody>
      </p:sp>
    </p:spTree>
    <p:extLst>
      <p:ext uri="{BB962C8B-B14F-4D97-AF65-F5344CB8AC3E}">
        <p14:creationId xmlns:p14="http://schemas.microsoft.com/office/powerpoint/2010/main" val="1128026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36DCA-5284-6FCE-11ED-6FCC4437DE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9F954-19CB-3384-5A3F-563FCDA122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CA9145-65B9-3812-10FD-7CDFF96F1FE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B12314A-1F11-ABF5-0D8E-9795D52D0B3F}"/>
              </a:ext>
            </a:extLst>
          </p:cNvPr>
          <p:cNvSpPr>
            <a:spLocks noGrp="1"/>
          </p:cNvSpPr>
          <p:nvPr>
            <p:ph type="sldNum" sz="quarter" idx="10"/>
          </p:nvPr>
        </p:nvSpPr>
        <p:spPr/>
        <p:txBody>
          <a:bodyPr/>
          <a:lstStyle/>
          <a:p>
            <a:fld id="{151EB362-8ABA-C34F-BCDC-9FF471F34134}" type="slidenum">
              <a:rPr kumimoji="1" lang="ja-JP" altLang="en-US" smtClean="0"/>
              <a:t>56</a:t>
            </a:fld>
            <a:endParaRPr kumimoji="1" lang="ja-JP" altLang="en-US"/>
          </a:p>
        </p:txBody>
      </p:sp>
    </p:spTree>
    <p:extLst>
      <p:ext uri="{BB962C8B-B14F-4D97-AF65-F5344CB8AC3E}">
        <p14:creationId xmlns:p14="http://schemas.microsoft.com/office/powerpoint/2010/main" val="2307529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4E2A-2296-C841-C816-949E0E60AB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951064D-B052-191B-AD28-C5E73F24D6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7B1B43A-7E06-454F-7B00-B9D9DC6AAD1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A0FC7A6-FF4A-875C-DE49-1B441138160C}"/>
              </a:ext>
            </a:extLst>
          </p:cNvPr>
          <p:cNvSpPr>
            <a:spLocks noGrp="1"/>
          </p:cNvSpPr>
          <p:nvPr>
            <p:ph type="sldNum" sz="quarter" idx="10"/>
          </p:nvPr>
        </p:nvSpPr>
        <p:spPr/>
        <p:txBody>
          <a:bodyPr/>
          <a:lstStyle/>
          <a:p>
            <a:fld id="{151EB362-8ABA-C34F-BCDC-9FF471F34134}" type="slidenum">
              <a:rPr kumimoji="1" lang="ja-JP" altLang="en-US" smtClean="0"/>
              <a:t>57</a:t>
            </a:fld>
            <a:endParaRPr kumimoji="1" lang="ja-JP" altLang="en-US"/>
          </a:p>
        </p:txBody>
      </p:sp>
    </p:spTree>
    <p:extLst>
      <p:ext uri="{BB962C8B-B14F-4D97-AF65-F5344CB8AC3E}">
        <p14:creationId xmlns:p14="http://schemas.microsoft.com/office/powerpoint/2010/main" val="1653702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79995-AE23-81C1-2C92-BD2E30D698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559289-8353-A111-B6CD-7E7A5791998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19A5111-9981-AEFA-3221-D0D46D0013F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A4F4635-0EBA-8E56-9B8D-E35C1F8F3999}"/>
              </a:ext>
            </a:extLst>
          </p:cNvPr>
          <p:cNvSpPr>
            <a:spLocks noGrp="1"/>
          </p:cNvSpPr>
          <p:nvPr>
            <p:ph type="sldNum" sz="quarter" idx="10"/>
          </p:nvPr>
        </p:nvSpPr>
        <p:spPr/>
        <p:txBody>
          <a:bodyPr/>
          <a:lstStyle/>
          <a:p>
            <a:fld id="{151EB362-8ABA-C34F-BCDC-9FF471F34134}" type="slidenum">
              <a:rPr kumimoji="1" lang="ja-JP" altLang="en-US" smtClean="0"/>
              <a:t>10</a:t>
            </a:fld>
            <a:endParaRPr kumimoji="1" lang="ja-JP" altLang="en-US"/>
          </a:p>
        </p:txBody>
      </p:sp>
    </p:spTree>
    <p:extLst>
      <p:ext uri="{BB962C8B-B14F-4D97-AF65-F5344CB8AC3E}">
        <p14:creationId xmlns:p14="http://schemas.microsoft.com/office/powerpoint/2010/main" val="921096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927D0-9A11-8149-E202-592E73C7C84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267FF5-7229-46CA-261E-BDA6B6D67DB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7365200-48A4-1C57-EFBD-0B5DB8CF856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12BAE72-BD0C-6BBD-001E-97FD7D5B07FC}"/>
              </a:ext>
            </a:extLst>
          </p:cNvPr>
          <p:cNvSpPr>
            <a:spLocks noGrp="1"/>
          </p:cNvSpPr>
          <p:nvPr>
            <p:ph type="sldNum" sz="quarter" idx="10"/>
          </p:nvPr>
        </p:nvSpPr>
        <p:spPr/>
        <p:txBody>
          <a:bodyPr/>
          <a:lstStyle/>
          <a:p>
            <a:fld id="{151EB362-8ABA-C34F-BCDC-9FF471F34134}" type="slidenum">
              <a:rPr kumimoji="1" lang="ja-JP" altLang="en-US" smtClean="0"/>
              <a:t>58</a:t>
            </a:fld>
            <a:endParaRPr kumimoji="1" lang="ja-JP" altLang="en-US"/>
          </a:p>
        </p:txBody>
      </p:sp>
    </p:spTree>
    <p:extLst>
      <p:ext uri="{BB962C8B-B14F-4D97-AF65-F5344CB8AC3E}">
        <p14:creationId xmlns:p14="http://schemas.microsoft.com/office/powerpoint/2010/main" val="4250682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4882-BDB7-A473-8946-372770D497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7916261-72C5-3E5D-84D7-A6F1B295FD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4E556B8-8B2A-D1E6-2AF4-811D65D0553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BD9F3B9-C74B-BAAF-0B86-48643A5355E9}"/>
              </a:ext>
            </a:extLst>
          </p:cNvPr>
          <p:cNvSpPr>
            <a:spLocks noGrp="1"/>
          </p:cNvSpPr>
          <p:nvPr>
            <p:ph type="sldNum" sz="quarter" idx="10"/>
          </p:nvPr>
        </p:nvSpPr>
        <p:spPr/>
        <p:txBody>
          <a:bodyPr/>
          <a:lstStyle/>
          <a:p>
            <a:fld id="{151EB362-8ABA-C34F-BCDC-9FF471F34134}" type="slidenum">
              <a:rPr kumimoji="1" lang="ja-JP" altLang="en-US" smtClean="0"/>
              <a:t>59</a:t>
            </a:fld>
            <a:endParaRPr kumimoji="1" lang="ja-JP" altLang="en-US"/>
          </a:p>
        </p:txBody>
      </p:sp>
    </p:spTree>
    <p:extLst>
      <p:ext uri="{BB962C8B-B14F-4D97-AF65-F5344CB8AC3E}">
        <p14:creationId xmlns:p14="http://schemas.microsoft.com/office/powerpoint/2010/main" val="3650832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FF4E7-EF72-B48F-49E9-287ABF10D49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62D4EF-D22F-499D-9240-5118319BEF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A59FED3-B74E-310B-F22B-ED414694598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141432A-4945-704A-6F81-181A8C8F2621}"/>
              </a:ext>
            </a:extLst>
          </p:cNvPr>
          <p:cNvSpPr>
            <a:spLocks noGrp="1"/>
          </p:cNvSpPr>
          <p:nvPr>
            <p:ph type="sldNum" sz="quarter" idx="10"/>
          </p:nvPr>
        </p:nvSpPr>
        <p:spPr/>
        <p:txBody>
          <a:bodyPr/>
          <a:lstStyle/>
          <a:p>
            <a:fld id="{151EB362-8ABA-C34F-BCDC-9FF471F34134}" type="slidenum">
              <a:rPr kumimoji="1" lang="ja-JP" altLang="en-US" smtClean="0"/>
              <a:t>60</a:t>
            </a:fld>
            <a:endParaRPr kumimoji="1" lang="ja-JP" altLang="en-US"/>
          </a:p>
        </p:txBody>
      </p:sp>
    </p:spTree>
    <p:extLst>
      <p:ext uri="{BB962C8B-B14F-4D97-AF65-F5344CB8AC3E}">
        <p14:creationId xmlns:p14="http://schemas.microsoft.com/office/powerpoint/2010/main" val="151208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3839-BEF4-692D-D774-0F449F5307B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04873F-4410-98DA-05C3-F15BBA3F12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AB60E89-5FE6-2246-AFF6-A94EF48FD18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7A7CBE8-1CCA-437C-AA95-68B797883236}"/>
              </a:ext>
            </a:extLst>
          </p:cNvPr>
          <p:cNvSpPr>
            <a:spLocks noGrp="1"/>
          </p:cNvSpPr>
          <p:nvPr>
            <p:ph type="sldNum" sz="quarter" idx="10"/>
          </p:nvPr>
        </p:nvSpPr>
        <p:spPr/>
        <p:txBody>
          <a:bodyPr/>
          <a:lstStyle/>
          <a:p>
            <a:fld id="{151EB362-8ABA-C34F-BCDC-9FF471F34134}" type="slidenum">
              <a:rPr kumimoji="1" lang="ja-JP" altLang="en-US" smtClean="0"/>
              <a:t>61</a:t>
            </a:fld>
            <a:endParaRPr kumimoji="1" lang="ja-JP" altLang="en-US"/>
          </a:p>
        </p:txBody>
      </p:sp>
    </p:spTree>
    <p:extLst>
      <p:ext uri="{BB962C8B-B14F-4D97-AF65-F5344CB8AC3E}">
        <p14:creationId xmlns:p14="http://schemas.microsoft.com/office/powerpoint/2010/main" val="16825875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A88CD-5D78-D8AE-6481-7C869F6C09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408E76-BF55-7131-71D5-27925B777D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3A2C33-C08C-756E-57EC-B03F766593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3F0F6A0-A8F2-F0D4-E2B3-102B23149A7A}"/>
              </a:ext>
            </a:extLst>
          </p:cNvPr>
          <p:cNvSpPr>
            <a:spLocks noGrp="1"/>
          </p:cNvSpPr>
          <p:nvPr>
            <p:ph type="sldNum" sz="quarter" idx="10"/>
          </p:nvPr>
        </p:nvSpPr>
        <p:spPr/>
        <p:txBody>
          <a:bodyPr/>
          <a:lstStyle/>
          <a:p>
            <a:fld id="{151EB362-8ABA-C34F-BCDC-9FF471F34134}" type="slidenum">
              <a:rPr kumimoji="1" lang="ja-JP" altLang="en-US" smtClean="0"/>
              <a:t>62</a:t>
            </a:fld>
            <a:endParaRPr kumimoji="1" lang="ja-JP" altLang="en-US"/>
          </a:p>
        </p:txBody>
      </p:sp>
    </p:spTree>
    <p:extLst>
      <p:ext uri="{BB962C8B-B14F-4D97-AF65-F5344CB8AC3E}">
        <p14:creationId xmlns:p14="http://schemas.microsoft.com/office/powerpoint/2010/main" val="36547896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63</a:t>
            </a:fld>
            <a:endParaRPr kumimoji="1" lang="ja-JP" altLang="en-US"/>
          </a:p>
        </p:txBody>
      </p:sp>
    </p:spTree>
    <p:extLst>
      <p:ext uri="{BB962C8B-B14F-4D97-AF65-F5344CB8AC3E}">
        <p14:creationId xmlns:p14="http://schemas.microsoft.com/office/powerpoint/2010/main" val="3939134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64</a:t>
            </a:fld>
            <a:endParaRPr kumimoji="1" lang="ja-JP" altLang="en-US"/>
          </a:p>
        </p:txBody>
      </p:sp>
    </p:spTree>
    <p:extLst>
      <p:ext uri="{BB962C8B-B14F-4D97-AF65-F5344CB8AC3E}">
        <p14:creationId xmlns:p14="http://schemas.microsoft.com/office/powerpoint/2010/main" val="3939134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65</a:t>
            </a:fld>
            <a:endParaRPr kumimoji="1" lang="ja-JP" altLang="en-US"/>
          </a:p>
        </p:txBody>
      </p:sp>
    </p:spTree>
    <p:extLst>
      <p:ext uri="{BB962C8B-B14F-4D97-AF65-F5344CB8AC3E}">
        <p14:creationId xmlns:p14="http://schemas.microsoft.com/office/powerpoint/2010/main" val="3939134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1:notes"/>
          <p:cNvSpPr>
            <a:spLocks noGrp="1" noRot="1" noChangeAspect="1"/>
          </p:cNvSpPr>
          <p:nvPr>
            <p:ph type="sldImg" idx="2"/>
          </p:nvPr>
        </p:nvSpPr>
        <p:spPr>
          <a:xfrm>
            <a:off x="942975" y="746125"/>
            <a:ext cx="4972050" cy="37290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 name="Google Shape;26;p1:notes"/>
          <p:cNvSpPr txBox="1">
            <a:spLocks noGrp="1"/>
          </p:cNvSpPr>
          <p:nvPr>
            <p:ph type="body" idx="1"/>
          </p:nvPr>
        </p:nvSpPr>
        <p:spPr>
          <a:xfrm>
            <a:off x="685800" y="4724202"/>
            <a:ext cx="5486400" cy="44755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 name="Google Shape;27;p1:notes"/>
          <p:cNvSpPr txBox="1">
            <a:spLocks noGrp="1"/>
          </p:cNvSpPr>
          <p:nvPr>
            <p:ph type="sldNum" idx="12"/>
          </p:nvPr>
        </p:nvSpPr>
        <p:spPr>
          <a:xfrm>
            <a:off x="3884613" y="9446678"/>
            <a:ext cx="2971800" cy="49728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66</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51EB362-8ABA-C34F-BCDC-9FF471F34134}" type="slidenum">
              <a:rPr kumimoji="1" lang="ja-JP" altLang="en-US" smtClean="0"/>
              <a:t>67</a:t>
            </a:fld>
            <a:endParaRPr kumimoji="1" lang="ja-JP" altLang="en-US"/>
          </a:p>
        </p:txBody>
      </p:sp>
    </p:spTree>
    <p:extLst>
      <p:ext uri="{BB962C8B-B14F-4D97-AF65-F5344CB8AC3E}">
        <p14:creationId xmlns:p14="http://schemas.microsoft.com/office/powerpoint/2010/main" val="3939134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A4053-840B-8A94-8FC0-8F7DF3C650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62BFDD-E733-7EE5-3CB5-DAFFC6FB1BD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76B5460-1904-303D-4028-A5E6529A84D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673F66A-BAC4-AA10-6F1F-800B270147F4}"/>
              </a:ext>
            </a:extLst>
          </p:cNvPr>
          <p:cNvSpPr>
            <a:spLocks noGrp="1"/>
          </p:cNvSpPr>
          <p:nvPr>
            <p:ph type="sldNum" sz="quarter" idx="10"/>
          </p:nvPr>
        </p:nvSpPr>
        <p:spPr/>
        <p:txBody>
          <a:bodyPr/>
          <a:lstStyle/>
          <a:p>
            <a:fld id="{151EB362-8ABA-C34F-BCDC-9FF471F34134}" type="slidenum">
              <a:rPr kumimoji="1" lang="ja-JP" altLang="en-US" smtClean="0"/>
              <a:t>11</a:t>
            </a:fld>
            <a:endParaRPr kumimoji="1" lang="ja-JP" altLang="en-US"/>
          </a:p>
        </p:txBody>
      </p:sp>
    </p:spTree>
    <p:extLst>
      <p:ext uri="{BB962C8B-B14F-4D97-AF65-F5344CB8AC3E}">
        <p14:creationId xmlns:p14="http://schemas.microsoft.com/office/powerpoint/2010/main" val="38971461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85DE9-1293-06E5-B5DA-D8BFAD7A8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7975B05-35B2-D98F-F7D3-ACFC5C0D8DD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E6D1CC0-72FE-79A0-DA36-E98ECBCF1B0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04DEFC5-FFA9-3B51-A547-2107FB5C8AFF}"/>
              </a:ext>
            </a:extLst>
          </p:cNvPr>
          <p:cNvSpPr>
            <a:spLocks noGrp="1"/>
          </p:cNvSpPr>
          <p:nvPr>
            <p:ph type="sldNum" sz="quarter" idx="10"/>
          </p:nvPr>
        </p:nvSpPr>
        <p:spPr/>
        <p:txBody>
          <a:bodyPr/>
          <a:lstStyle/>
          <a:p>
            <a:fld id="{151EB362-8ABA-C34F-BCDC-9FF471F34134}" type="slidenum">
              <a:rPr kumimoji="1" lang="ja-JP" altLang="en-US" smtClean="0"/>
              <a:t>68</a:t>
            </a:fld>
            <a:endParaRPr kumimoji="1" lang="ja-JP" altLang="en-US"/>
          </a:p>
        </p:txBody>
      </p:sp>
    </p:spTree>
    <p:extLst>
      <p:ext uri="{BB962C8B-B14F-4D97-AF65-F5344CB8AC3E}">
        <p14:creationId xmlns:p14="http://schemas.microsoft.com/office/powerpoint/2010/main" val="37937515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E3F9-AD03-7335-C857-7BBBECE8B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6C9213-436A-35D4-CECD-96BA9E39F28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3D1F857-9331-26E9-0AB9-840A8D676C8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B97F348-59C6-5689-0C02-9D0695F4BF90}"/>
              </a:ext>
            </a:extLst>
          </p:cNvPr>
          <p:cNvSpPr>
            <a:spLocks noGrp="1"/>
          </p:cNvSpPr>
          <p:nvPr>
            <p:ph type="sldNum" sz="quarter" idx="10"/>
          </p:nvPr>
        </p:nvSpPr>
        <p:spPr/>
        <p:txBody>
          <a:bodyPr/>
          <a:lstStyle/>
          <a:p>
            <a:fld id="{151EB362-8ABA-C34F-BCDC-9FF471F34134}" type="slidenum">
              <a:rPr kumimoji="1" lang="ja-JP" altLang="en-US" smtClean="0"/>
              <a:t>69</a:t>
            </a:fld>
            <a:endParaRPr kumimoji="1" lang="ja-JP" altLang="en-US"/>
          </a:p>
        </p:txBody>
      </p:sp>
    </p:spTree>
    <p:extLst>
      <p:ext uri="{BB962C8B-B14F-4D97-AF65-F5344CB8AC3E}">
        <p14:creationId xmlns:p14="http://schemas.microsoft.com/office/powerpoint/2010/main" val="3463808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2ACA-872D-56B7-846A-24D1F0D579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EEFAF5-404C-59B6-5067-F42A4DFF02C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14512BC-44E9-2D03-7896-49F75F6BFEC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962EA84-41BF-2FA6-33FA-EC68BC229694}"/>
              </a:ext>
            </a:extLst>
          </p:cNvPr>
          <p:cNvSpPr>
            <a:spLocks noGrp="1"/>
          </p:cNvSpPr>
          <p:nvPr>
            <p:ph type="sldNum" sz="quarter" idx="10"/>
          </p:nvPr>
        </p:nvSpPr>
        <p:spPr/>
        <p:txBody>
          <a:bodyPr/>
          <a:lstStyle/>
          <a:p>
            <a:fld id="{151EB362-8ABA-C34F-BCDC-9FF471F34134}" type="slidenum">
              <a:rPr kumimoji="1" lang="ja-JP" altLang="en-US" smtClean="0"/>
              <a:t>70</a:t>
            </a:fld>
            <a:endParaRPr kumimoji="1" lang="ja-JP" altLang="en-US"/>
          </a:p>
        </p:txBody>
      </p:sp>
    </p:spTree>
    <p:extLst>
      <p:ext uri="{BB962C8B-B14F-4D97-AF65-F5344CB8AC3E}">
        <p14:creationId xmlns:p14="http://schemas.microsoft.com/office/powerpoint/2010/main" val="3406988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7191B-26B3-CB9C-B8A2-9FEFCC6ED40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4A44B0-FB2A-795D-9EB9-D606BC38A5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5CD879E-FC72-EF7F-3DCC-91CCBDD9FF9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E856708-BC34-C3C4-E767-52C1480AFE84}"/>
              </a:ext>
            </a:extLst>
          </p:cNvPr>
          <p:cNvSpPr>
            <a:spLocks noGrp="1"/>
          </p:cNvSpPr>
          <p:nvPr>
            <p:ph type="sldNum" sz="quarter" idx="10"/>
          </p:nvPr>
        </p:nvSpPr>
        <p:spPr/>
        <p:txBody>
          <a:bodyPr/>
          <a:lstStyle/>
          <a:p>
            <a:fld id="{151EB362-8ABA-C34F-BCDC-9FF471F34134}" type="slidenum">
              <a:rPr kumimoji="1" lang="ja-JP" altLang="en-US" smtClean="0"/>
              <a:t>71</a:t>
            </a:fld>
            <a:endParaRPr kumimoji="1" lang="ja-JP" altLang="en-US"/>
          </a:p>
        </p:txBody>
      </p:sp>
    </p:spTree>
    <p:extLst>
      <p:ext uri="{BB962C8B-B14F-4D97-AF65-F5344CB8AC3E}">
        <p14:creationId xmlns:p14="http://schemas.microsoft.com/office/powerpoint/2010/main" val="2152994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BCCA8-5106-AE16-C063-618A8D7BF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FB58844-F8FF-83C1-6CED-7D388E2FBAE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492232-9F6B-D4DA-EEEA-58A3574E0AE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5BE8A87-78FD-E13E-9532-F0EED70031F2}"/>
              </a:ext>
            </a:extLst>
          </p:cNvPr>
          <p:cNvSpPr>
            <a:spLocks noGrp="1"/>
          </p:cNvSpPr>
          <p:nvPr>
            <p:ph type="sldNum" sz="quarter" idx="10"/>
          </p:nvPr>
        </p:nvSpPr>
        <p:spPr/>
        <p:txBody>
          <a:bodyPr/>
          <a:lstStyle/>
          <a:p>
            <a:fld id="{151EB362-8ABA-C34F-BCDC-9FF471F34134}" type="slidenum">
              <a:rPr kumimoji="1" lang="ja-JP" altLang="en-US" smtClean="0"/>
              <a:t>72</a:t>
            </a:fld>
            <a:endParaRPr kumimoji="1" lang="ja-JP" altLang="en-US"/>
          </a:p>
        </p:txBody>
      </p:sp>
    </p:spTree>
    <p:extLst>
      <p:ext uri="{BB962C8B-B14F-4D97-AF65-F5344CB8AC3E}">
        <p14:creationId xmlns:p14="http://schemas.microsoft.com/office/powerpoint/2010/main" val="2346443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FA60C-A9C2-F530-5B98-4EB6039761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9F8A8D-0B79-F4F7-1FC3-88B05A1877A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BE6A66-7500-C9E8-EDC1-687B46DCF61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E87CFC7-6B8A-248A-52D1-D9B23E77E7D0}"/>
              </a:ext>
            </a:extLst>
          </p:cNvPr>
          <p:cNvSpPr>
            <a:spLocks noGrp="1"/>
          </p:cNvSpPr>
          <p:nvPr>
            <p:ph type="sldNum" sz="quarter" idx="10"/>
          </p:nvPr>
        </p:nvSpPr>
        <p:spPr/>
        <p:txBody>
          <a:bodyPr/>
          <a:lstStyle/>
          <a:p>
            <a:fld id="{151EB362-8ABA-C34F-BCDC-9FF471F34134}" type="slidenum">
              <a:rPr kumimoji="1" lang="ja-JP" altLang="en-US" smtClean="0"/>
              <a:t>12</a:t>
            </a:fld>
            <a:endParaRPr kumimoji="1" lang="ja-JP" altLang="en-US"/>
          </a:p>
        </p:txBody>
      </p:sp>
    </p:spTree>
    <p:extLst>
      <p:ext uri="{BB962C8B-B14F-4D97-AF65-F5344CB8AC3E}">
        <p14:creationId xmlns:p14="http://schemas.microsoft.com/office/powerpoint/2010/main" val="171200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8C01-C66F-9C61-9E2B-8932BAB9683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A6D6973-28AC-7659-1355-1504691F8DA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D5FC516-DEB2-1401-EEF4-845448C4B5A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B7A0D9-BA3D-C40A-BAE3-603B540E8965}"/>
              </a:ext>
            </a:extLst>
          </p:cNvPr>
          <p:cNvSpPr>
            <a:spLocks noGrp="1"/>
          </p:cNvSpPr>
          <p:nvPr>
            <p:ph type="sldNum" sz="quarter" idx="10"/>
          </p:nvPr>
        </p:nvSpPr>
        <p:spPr/>
        <p:txBody>
          <a:bodyPr/>
          <a:lstStyle/>
          <a:p>
            <a:fld id="{151EB362-8ABA-C34F-BCDC-9FF471F34134}" type="slidenum">
              <a:rPr kumimoji="1" lang="ja-JP" altLang="en-US" smtClean="0"/>
              <a:t>13</a:t>
            </a:fld>
            <a:endParaRPr kumimoji="1" lang="ja-JP" altLang="en-US"/>
          </a:p>
        </p:txBody>
      </p:sp>
    </p:spTree>
    <p:extLst>
      <p:ext uri="{BB962C8B-B14F-4D97-AF65-F5344CB8AC3E}">
        <p14:creationId xmlns:p14="http://schemas.microsoft.com/office/powerpoint/2010/main" val="3598862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0B77-9666-78ED-B5B3-9CB34348B1D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B0E56A-A5ED-76BB-27E9-4E5760A3249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BE6BD37-A334-C087-6209-1BB6997A647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34FCC21-81C4-54BE-2ABD-1AAFFA629BD8}"/>
              </a:ext>
            </a:extLst>
          </p:cNvPr>
          <p:cNvSpPr>
            <a:spLocks noGrp="1"/>
          </p:cNvSpPr>
          <p:nvPr>
            <p:ph type="sldNum" sz="quarter" idx="10"/>
          </p:nvPr>
        </p:nvSpPr>
        <p:spPr/>
        <p:txBody>
          <a:bodyPr/>
          <a:lstStyle/>
          <a:p>
            <a:fld id="{151EB362-8ABA-C34F-BCDC-9FF471F34134}" type="slidenum">
              <a:rPr kumimoji="1" lang="ja-JP" altLang="en-US" smtClean="0"/>
              <a:t>14</a:t>
            </a:fld>
            <a:endParaRPr kumimoji="1" lang="ja-JP" altLang="en-US"/>
          </a:p>
        </p:txBody>
      </p:sp>
    </p:spTree>
    <p:extLst>
      <p:ext uri="{BB962C8B-B14F-4D97-AF65-F5344CB8AC3E}">
        <p14:creationId xmlns:p14="http://schemas.microsoft.com/office/powerpoint/2010/main" val="105977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14" name="タイトルテキスト"/>
          <p:cNvSpPr txBox="1">
            <a:spLocks noGrp="1"/>
          </p:cNvSpPr>
          <p:nvPr>
            <p:ph type="title"/>
          </p:nvPr>
        </p:nvSpPr>
        <p:spPr>
          <a:prstGeom prst="rect">
            <a:avLst/>
          </a:prstGeom>
        </p:spPr>
        <p:txBody>
          <a:bodyPr/>
          <a:lstStyle/>
          <a:p>
            <a:r>
              <a:t>タイトルテキスト</a:t>
            </a:r>
          </a:p>
        </p:txBody>
      </p:sp>
      <p:sp>
        <p:nvSpPr>
          <p:cNvPr id="15" name="本文レベル1…"/>
          <p:cNvSpPr txBox="1">
            <a:spLocks noGrp="1"/>
          </p:cNvSpPr>
          <p:nvPr>
            <p:ph type="body" sz="quarter"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1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正方形/長方形 1"/>
          <p:cNvSpPr/>
          <p:nvPr userDrawn="1"/>
        </p:nvSpPr>
        <p:spPr>
          <a:xfrm>
            <a:off x="1371600" y="116632"/>
            <a:ext cx="608112" cy="216024"/>
          </a:xfrm>
          <a:prstGeom prst="rect">
            <a:avLst/>
          </a:prstGeom>
          <a:solidFill>
            <a:schemeClr val="bg2">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825016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スライド番号プレースホルダー 2"/>
          <p:cNvSpPr>
            <a:spLocks noGrp="1"/>
          </p:cNvSpPr>
          <p:nvPr>
            <p:ph type="sldNum" sz="quarter" idx="10"/>
          </p:nvPr>
        </p:nvSpPr>
        <p:spPr/>
        <p:txBody>
          <a:bodyPr/>
          <a:lstStyle/>
          <a:p>
            <a:fld id="{86CB4B4D-7CA3-9044-876B-883B54F8677D}" type="slidenum">
              <a:rPr lang="en-US" altLang="ja-JP" smtClean="0"/>
              <a:t>‹#›</a:t>
            </a:fld>
            <a:endParaRPr lang="ja-JP" altLang="en-US"/>
          </a:p>
        </p:txBody>
      </p:sp>
    </p:spTree>
    <p:extLst>
      <p:ext uri="{BB962C8B-B14F-4D97-AF65-F5344CB8AC3E}">
        <p14:creationId xmlns:p14="http://schemas.microsoft.com/office/powerpoint/2010/main" val="61729255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548681"/>
            <a:ext cx="8208912" cy="936104"/>
          </a:xfrm>
        </p:spPr>
        <p:txBody>
          <a:bodyPr/>
          <a:lstStyle/>
          <a:p>
            <a:r>
              <a:rPr kumimoji="1" lang="ja-JP" altLang="en-US"/>
              <a:t>マスター タイトルの書式設定</a:t>
            </a:r>
          </a:p>
        </p:txBody>
      </p:sp>
      <p:sp>
        <p:nvSpPr>
          <p:cNvPr id="3" name="スライド番号プレースホルダー 2"/>
          <p:cNvSpPr>
            <a:spLocks noGrp="1"/>
          </p:cNvSpPr>
          <p:nvPr>
            <p:ph type="sldNum" sz="quarter" idx="10"/>
          </p:nvPr>
        </p:nvSpPr>
        <p:spPr/>
        <p:txBody>
          <a:bodyPr/>
          <a:lstStyle/>
          <a:p>
            <a:fld id="{86CB4B4D-7CA3-9044-876B-883B54F8677D}" type="slidenum">
              <a:rPr lang="en-US" altLang="ja-JP" smtClean="0"/>
              <a:t>‹#›</a:t>
            </a:fld>
            <a:endParaRPr lang="ja-JP" altLang="en-US"/>
          </a:p>
        </p:txBody>
      </p:sp>
      <p:sp>
        <p:nvSpPr>
          <p:cNvPr id="5" name="テキスト ボックス 4"/>
          <p:cNvSpPr txBox="1"/>
          <p:nvPr userDrawn="1"/>
        </p:nvSpPr>
        <p:spPr>
          <a:xfrm>
            <a:off x="539552" y="1844824"/>
            <a:ext cx="8208912"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2074693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B7B7B"/>
            </a:gs>
            <a:gs pos="100000">
              <a:srgbClr val="000000"/>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図 8" descr="図 8"/>
          <p:cNvPicPr>
            <a:picLocks noChangeAspect="1"/>
          </p:cNvPicPr>
          <p:nvPr/>
        </p:nvPicPr>
        <p:blipFill>
          <a:blip r:embed="rId5"/>
          <a:stretch>
            <a:fillRect/>
          </a:stretch>
        </p:blipFill>
        <p:spPr>
          <a:xfrm>
            <a:off x="0" y="476672"/>
            <a:ext cx="9144000" cy="6381328"/>
          </a:xfrm>
          <a:prstGeom prst="rect">
            <a:avLst/>
          </a:prstGeom>
          <a:ln w="12700">
            <a:miter lim="400000"/>
          </a:ln>
        </p:spPr>
      </p:pic>
      <p:pic>
        <p:nvPicPr>
          <p:cNvPr id="3" name="図 6" descr="図 6"/>
          <p:cNvPicPr>
            <a:picLocks noChangeAspect="1"/>
          </p:cNvPicPr>
          <p:nvPr/>
        </p:nvPicPr>
        <p:blipFill>
          <a:blip r:embed="rId6"/>
          <a:stretch>
            <a:fillRect/>
          </a:stretch>
        </p:blipFill>
        <p:spPr>
          <a:xfrm>
            <a:off x="7380312" y="116632"/>
            <a:ext cx="1584178" cy="249452"/>
          </a:xfrm>
          <a:prstGeom prst="rect">
            <a:avLst/>
          </a:prstGeom>
          <a:ln w="12700">
            <a:miter lim="400000"/>
          </a:ln>
        </p:spPr>
      </p:pic>
      <p:sp>
        <p:nvSpPr>
          <p:cNvPr id="5" name="タイトルテキスト"/>
          <p:cNvSpPr txBox="1">
            <a:spLocks noGrp="1"/>
          </p:cNvSpPr>
          <p:nvPr>
            <p:ph type="title"/>
          </p:nvPr>
        </p:nvSpPr>
        <p:spPr>
          <a:xfrm>
            <a:off x="685800" y="2130425"/>
            <a:ext cx="7772400" cy="147002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p>
            <a:r>
              <a:t>タイトルテキスト</a:t>
            </a:r>
          </a:p>
        </p:txBody>
      </p:sp>
      <p:sp>
        <p:nvSpPr>
          <p:cNvPr id="6" name="本文レベル1…"/>
          <p:cNvSpPr txBox="1">
            <a:spLocks noGrp="1"/>
          </p:cNvSpPr>
          <p:nvPr>
            <p:ph type="body" idx="1"/>
          </p:nvPr>
        </p:nvSpPr>
        <p:spPr>
          <a:xfrm>
            <a:off x="1371600" y="3886200"/>
            <a:ext cx="6400800" cy="17526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p>
            <a:r>
              <a:t>本文レベル1</a:t>
            </a:r>
          </a:p>
          <a:p>
            <a:pPr lvl="1"/>
            <a:r>
              <a:t>本文レベル2</a:t>
            </a:r>
          </a:p>
          <a:p>
            <a:pPr lvl="2"/>
            <a:r>
              <a:t>本文レベル3</a:t>
            </a:r>
          </a:p>
          <a:p>
            <a:pPr lvl="3"/>
            <a:r>
              <a:t>本文レベル4</a:t>
            </a:r>
          </a:p>
          <a:p>
            <a:pPr lvl="4"/>
            <a:r>
              <a:t>本文レベル5</a:t>
            </a:r>
          </a:p>
        </p:txBody>
      </p:sp>
      <p:sp>
        <p:nvSpPr>
          <p:cNvPr id="7" name="スライド番号"/>
          <p:cNvSpPr txBox="1">
            <a:spLocks noGrp="1"/>
          </p:cNvSpPr>
          <p:nvPr>
            <p:ph type="sldNum" sz="quarter" idx="2"/>
          </p:nvPr>
        </p:nvSpPr>
        <p:spPr>
          <a:xfrm>
            <a:off x="8413144" y="6404292"/>
            <a:ext cx="273657" cy="269241"/>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t>‹#›</a:t>
            </a:fld>
            <a:endParaRPr/>
          </a:p>
        </p:txBody>
      </p:sp>
      <p:pic>
        <p:nvPicPr>
          <p:cNvPr id="9" name="図 8"/>
          <p:cNvPicPr>
            <a:picLocks noChangeAspect="1"/>
          </p:cNvPicPr>
          <p:nvPr userDrawn="1"/>
        </p:nvPicPr>
        <p:blipFill>
          <a:blip r:embed="rId7"/>
          <a:stretch>
            <a:fillRect/>
          </a:stretch>
        </p:blipFill>
        <p:spPr>
          <a:xfrm>
            <a:off x="107504" y="123248"/>
            <a:ext cx="1860228" cy="236219"/>
          </a:xfrm>
          <a:prstGeom prst="rect">
            <a:avLst/>
          </a:prstGeom>
        </p:spPr>
      </p:pic>
    </p:spTree>
    <p:extLst>
      <p:ext uri="{BB962C8B-B14F-4D97-AF65-F5344CB8AC3E}">
        <p14:creationId xmlns:p14="http://schemas.microsoft.com/office/powerpoint/2010/main" val="420312950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FFFFFF"/>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FFFFFF"/>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FFFFFF"/>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FFFFFF"/>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FFFFFF"/>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FFFFFF"/>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FFFFFF"/>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FFFFFF"/>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FFFFFF"/>
          </a:solidFill>
          <a:uFillTx/>
          <a:latin typeface="+mn-lt"/>
          <a:ea typeface="+mn-ea"/>
          <a:cs typeface="+mn-cs"/>
          <a:sym typeface="Calibri"/>
        </a:defRPr>
      </a:lvl9pPr>
    </p:titleStyle>
    <p:bodyStyle>
      <a:lvl1pPr marL="0" marR="0" indent="0" algn="ctr" defTabSz="914400" rtl="0" latinLnBrk="0">
        <a:lnSpc>
          <a:spcPct val="100000"/>
        </a:lnSpc>
        <a:spcBef>
          <a:spcPts val="700"/>
        </a:spcBef>
        <a:spcAft>
          <a:spcPts val="0"/>
        </a:spcAft>
        <a:buClrTx/>
        <a:buSzTx/>
        <a:buFontTx/>
        <a:buNone/>
        <a:tabLst/>
        <a:defRPr sz="3200" b="0" i="0" u="none" strike="noStrike" cap="none" spc="0" baseline="0">
          <a:solidFill>
            <a:srgbClr val="FFFFFF"/>
          </a:solidFill>
          <a:uFillTx/>
          <a:latin typeface="+mn-lt"/>
          <a:ea typeface="+mn-ea"/>
          <a:cs typeface="+mn-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solidFill>
            <a:srgbClr val="FFFFFF"/>
          </a:solidFill>
          <a:uFillTx/>
          <a:latin typeface="+mn-lt"/>
          <a:ea typeface="+mn-ea"/>
          <a:cs typeface="+mn-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solidFill>
            <a:srgbClr val="FFFFFF"/>
          </a:solidFill>
          <a:uFillTx/>
          <a:latin typeface="+mn-lt"/>
          <a:ea typeface="+mn-ea"/>
          <a:cs typeface="+mn-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solidFill>
            <a:srgbClr val="FFFFFF"/>
          </a:solidFill>
          <a:uFillTx/>
          <a:latin typeface="+mn-lt"/>
          <a:ea typeface="+mn-ea"/>
          <a:cs typeface="+mn-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solidFill>
            <a:srgbClr val="FFFFFF"/>
          </a:solidFill>
          <a:uFillTx/>
          <a:latin typeface="+mn-lt"/>
          <a:ea typeface="+mn-ea"/>
          <a:cs typeface="+mn-cs"/>
          <a:sym typeface="Calibri"/>
        </a:defRPr>
      </a:lvl5pPr>
      <a:lvl6pPr marL="0" marR="0" indent="2286000" algn="ctr" defTabSz="914400" rtl="0" latinLnBrk="0">
        <a:lnSpc>
          <a:spcPct val="100000"/>
        </a:lnSpc>
        <a:spcBef>
          <a:spcPts val="700"/>
        </a:spcBef>
        <a:spcAft>
          <a:spcPts val="0"/>
        </a:spcAft>
        <a:buClrTx/>
        <a:buSzTx/>
        <a:buFontTx/>
        <a:buNone/>
        <a:tabLst/>
        <a:defRPr sz="3200" b="0" i="0" u="none" strike="noStrike" cap="none" spc="0" baseline="0">
          <a:solidFill>
            <a:srgbClr val="FFFFFF"/>
          </a:solidFill>
          <a:uFillTx/>
          <a:latin typeface="+mn-lt"/>
          <a:ea typeface="+mn-ea"/>
          <a:cs typeface="+mn-cs"/>
          <a:sym typeface="Calibri"/>
        </a:defRPr>
      </a:lvl6pPr>
      <a:lvl7pPr marL="0" marR="0" indent="2743200" algn="ctr" defTabSz="914400" rtl="0" latinLnBrk="0">
        <a:lnSpc>
          <a:spcPct val="100000"/>
        </a:lnSpc>
        <a:spcBef>
          <a:spcPts val="700"/>
        </a:spcBef>
        <a:spcAft>
          <a:spcPts val="0"/>
        </a:spcAft>
        <a:buClrTx/>
        <a:buSzTx/>
        <a:buFontTx/>
        <a:buNone/>
        <a:tabLst/>
        <a:defRPr sz="3200" b="0" i="0" u="none" strike="noStrike" cap="none" spc="0" baseline="0">
          <a:solidFill>
            <a:srgbClr val="FFFFFF"/>
          </a:solidFill>
          <a:uFillTx/>
          <a:latin typeface="+mn-lt"/>
          <a:ea typeface="+mn-ea"/>
          <a:cs typeface="+mn-cs"/>
          <a:sym typeface="Calibri"/>
        </a:defRPr>
      </a:lvl7pPr>
      <a:lvl8pPr marL="0" marR="0" indent="3200400" algn="ctr" defTabSz="914400" rtl="0" latinLnBrk="0">
        <a:lnSpc>
          <a:spcPct val="100000"/>
        </a:lnSpc>
        <a:spcBef>
          <a:spcPts val="700"/>
        </a:spcBef>
        <a:spcAft>
          <a:spcPts val="0"/>
        </a:spcAft>
        <a:buClrTx/>
        <a:buSzTx/>
        <a:buFontTx/>
        <a:buNone/>
        <a:tabLst/>
        <a:defRPr sz="3200" b="0" i="0" u="none" strike="noStrike" cap="none" spc="0" baseline="0">
          <a:solidFill>
            <a:srgbClr val="FFFFFF"/>
          </a:solidFill>
          <a:uFillTx/>
          <a:latin typeface="+mn-lt"/>
          <a:ea typeface="+mn-ea"/>
          <a:cs typeface="+mn-cs"/>
          <a:sym typeface="Calibri"/>
        </a:defRPr>
      </a:lvl8pPr>
      <a:lvl9pPr marL="0" marR="0" indent="3657600" algn="ctr" defTabSz="914400" rtl="0" latinLnBrk="0">
        <a:lnSpc>
          <a:spcPct val="100000"/>
        </a:lnSpc>
        <a:spcBef>
          <a:spcPts val="700"/>
        </a:spcBef>
        <a:spcAft>
          <a:spcPts val="0"/>
        </a:spcAft>
        <a:buClrTx/>
        <a:buSzTx/>
        <a:buFontTx/>
        <a:buNone/>
        <a:tabLst/>
        <a:defRPr sz="3200" b="0" i="0" u="none" strike="noStrike" cap="none" spc="0" baseline="0">
          <a:solidFill>
            <a:srgbClr val="FFFFFF"/>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6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2225588" y="5024378"/>
            <a:ext cx="4176464" cy="576064"/>
          </a:xfrm>
        </p:spPr>
        <p:txBody>
          <a:bodyPr lIns="45719" tIns="45720" rIns="45719" bIns="45720" anchor="ctr">
            <a:noAutofit/>
          </a:bodyPr>
          <a:lstStyle/>
          <a:p>
            <a:r>
              <a:rPr lang="en-US" altLang="ja-JP" sz="4000">
                <a:ln w="13462">
                  <a:noFill/>
                  <a:prstDash val="solid"/>
                </a:ln>
                <a:solidFill>
                  <a:srgbClr val="002060"/>
                </a:solidFill>
                <a:latin typeface="HGS創英角ｺﾞｼｯｸUB"/>
                <a:ea typeface="HGS創英角ｺﾞｼｯｸUB"/>
                <a:cs typeface="小塚明朝 Pr6N M"/>
              </a:rPr>
              <a:t>HAL221</a:t>
            </a:r>
            <a:endParaRPr lang="en-US" altLang="ja-JP" sz="4000">
              <a:ln w="13462">
                <a:noFill/>
                <a:prstDash val="solid"/>
              </a:ln>
              <a:solidFill>
                <a:srgbClr val="002060"/>
              </a:solidFill>
              <a:latin typeface="HGS創英角ｺﾞｼｯｸUB" panose="020B0900000000000000" pitchFamily="50" charset="-128"/>
              <a:ea typeface="HGS創英角ｺﾞｼｯｸUB" panose="020B0900000000000000" pitchFamily="50" charset="-128"/>
              <a:cs typeface="小塚明朝 Pr6N M"/>
            </a:endParaRPr>
          </a:p>
        </p:txBody>
      </p:sp>
      <p:sp>
        <p:nvSpPr>
          <p:cNvPr id="7" name="タイトル 1"/>
          <p:cNvSpPr txBox="1">
            <a:spLocks/>
          </p:cNvSpPr>
          <p:nvPr/>
        </p:nvSpPr>
        <p:spPr>
          <a:xfrm>
            <a:off x="323528" y="5332500"/>
            <a:ext cx="8712968" cy="10081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nSpc>
                <a:spcPct val="150000"/>
              </a:lnSpc>
            </a:pPr>
            <a:r>
              <a:rPr lang="ja-JP" altLang="en-US" sz="1800" b="1">
                <a:ln w="13462">
                  <a:noFill/>
                  <a:prstDash val="solid"/>
                </a:ln>
                <a:solidFill>
                  <a:srgbClr val="002060"/>
                </a:solidFill>
                <a:latin typeface="小塚明朝 Pr6N M"/>
                <a:ea typeface="小塚明朝 Pr6N M"/>
                <a:cs typeface="小塚明朝 Pr6N M"/>
              </a:rPr>
              <a:t>中田、阿部、池田、王、上村、張、</a:t>
            </a:r>
            <a:r>
              <a:rPr lang="ja-JP" altLang="en-US" sz="1800" b="1">
                <a:ln w="13462">
                  <a:noFill/>
                  <a:prstDash val="solid"/>
                </a:ln>
                <a:solidFill>
                  <a:srgbClr val="002060"/>
                </a:solidFill>
                <a:latin typeface="游ゴシック"/>
                <a:ea typeface="小塚明朝 Pr6N M"/>
                <a:cs typeface="小塚明朝 Pr6N M"/>
              </a:rPr>
              <a:t>鄭</a:t>
            </a:r>
            <a:r>
              <a:rPr lang="ja-JP" sz="1800" b="1">
                <a:ln w="13462">
                  <a:noFill/>
                  <a:prstDash val="solid"/>
                </a:ln>
                <a:solidFill>
                  <a:srgbClr val="002060"/>
                </a:solidFill>
                <a:ea typeface="+mj-lt"/>
                <a:cs typeface="+mj-lt"/>
              </a:rPr>
              <a:t>、</a:t>
            </a:r>
            <a:r>
              <a:rPr lang="ja-JP" altLang="en-US" sz="1800" b="1">
                <a:ln w="13462">
                  <a:noFill/>
                  <a:prstDash val="solid"/>
                </a:ln>
                <a:solidFill>
                  <a:srgbClr val="002060"/>
                </a:solidFill>
                <a:latin typeface="游ゴシック"/>
                <a:ea typeface="小塚明朝 Pr6N M"/>
                <a:cs typeface="小塚明朝 Pr6N M"/>
              </a:rPr>
              <a:t>伏見</a:t>
            </a:r>
            <a:r>
              <a:rPr lang="ja-JP" sz="1800" b="1">
                <a:ln w="13462">
                  <a:noFill/>
                  <a:prstDash val="solid"/>
                </a:ln>
                <a:solidFill>
                  <a:srgbClr val="002060"/>
                </a:solidFill>
                <a:ea typeface="+mj-lt"/>
                <a:cs typeface="+mj-lt"/>
              </a:rPr>
              <a:t>、</a:t>
            </a:r>
            <a:r>
              <a:rPr lang="ja-JP" altLang="en-US" sz="1800" b="1">
                <a:ln w="13462">
                  <a:noFill/>
                  <a:prstDash val="solid"/>
                </a:ln>
                <a:solidFill>
                  <a:srgbClr val="002060"/>
                </a:solidFill>
                <a:latin typeface="游ゴシック"/>
                <a:ea typeface="小塚明朝 Pr6N M"/>
                <a:cs typeface="小塚明朝 Pr6N M"/>
              </a:rPr>
              <a:t>山崎</a:t>
            </a:r>
            <a:r>
              <a:rPr lang="ja-JP" altLang="en-US" sz="1800" b="1">
                <a:ln w="13462">
                  <a:noFill/>
                  <a:prstDash val="solid"/>
                </a:ln>
                <a:solidFill>
                  <a:schemeClr val="bg1"/>
                </a:solidFill>
                <a:latin typeface="小塚明朝 Pr6N M"/>
                <a:ea typeface="小塚明朝 Pr6N M"/>
                <a:cs typeface="小塚明朝 Pr6N M"/>
              </a:rPr>
              <a:t>、</a:t>
            </a:r>
            <a:endParaRPr lang="en-US" altLang="ja-JP" sz="1800" b="1">
              <a:ln w="13462">
                <a:noFill/>
                <a:prstDash val="solid"/>
              </a:ln>
              <a:solidFill>
                <a:schemeClr val="bg1"/>
              </a:solidFill>
              <a:latin typeface="小塚明朝 Pr6N M"/>
              <a:ea typeface="小塚明朝 Pr6N M"/>
              <a:cs typeface="小塚明朝 Pr6N M"/>
            </a:endParaRPr>
          </a:p>
        </p:txBody>
      </p:sp>
      <p:pic>
        <p:nvPicPr>
          <p:cNvPr id="4" name="図 3"/>
          <p:cNvPicPr>
            <a:picLocks noChangeAspect="1"/>
          </p:cNvPicPr>
          <p:nvPr/>
        </p:nvPicPr>
        <p:blipFill>
          <a:blip r:embed="rId2"/>
          <a:stretch>
            <a:fillRect/>
          </a:stretch>
        </p:blipFill>
        <p:spPr>
          <a:xfrm>
            <a:off x="2051720" y="548680"/>
            <a:ext cx="4881725" cy="4239584"/>
          </a:xfrm>
          <a:prstGeom prst="rect">
            <a:avLst/>
          </a:prstGeom>
        </p:spPr>
      </p:pic>
    </p:spTree>
    <p:extLst>
      <p:ext uri="{BB962C8B-B14F-4D97-AF65-F5344CB8AC3E}">
        <p14:creationId xmlns:p14="http://schemas.microsoft.com/office/powerpoint/2010/main" val="2865505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CDFF3-E66F-C852-378C-5DD6C73377A5}"/>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FD81CABB-A8B8-6803-CC70-044D2734EF1C}"/>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プレゼン資料２</a:t>
            </a:r>
          </a:p>
        </p:txBody>
      </p:sp>
      <p:sp>
        <p:nvSpPr>
          <p:cNvPr id="9" name="タイトル 1">
            <a:extLst>
              <a:ext uri="{FF2B5EF4-FFF2-40B4-BE49-F238E27FC236}">
                <a16:creationId xmlns:a16="http://schemas.microsoft.com/office/drawing/2014/main" id="{80BC5646-1A61-10C4-08A3-0BEA094E9D51}"/>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企画詳細</a:t>
            </a:r>
          </a:p>
        </p:txBody>
      </p:sp>
      <p:pic>
        <p:nvPicPr>
          <p:cNvPr id="2" name="Picture 1">
            <a:extLst>
              <a:ext uri="{FF2B5EF4-FFF2-40B4-BE49-F238E27FC236}">
                <a16:creationId xmlns:a16="http://schemas.microsoft.com/office/drawing/2014/main" id="{6CBAB8FD-3CE3-D0AE-DAB4-74C6FF1D5595}"/>
              </a:ext>
            </a:extLst>
          </p:cNvPr>
          <p:cNvPicPr>
            <a:picLocks noChangeAspect="1"/>
          </p:cNvPicPr>
          <p:nvPr/>
        </p:nvPicPr>
        <p:blipFill>
          <a:blip r:embed="rId3"/>
          <a:stretch>
            <a:fillRect/>
          </a:stretch>
        </p:blipFill>
        <p:spPr>
          <a:xfrm>
            <a:off x="450605" y="1904272"/>
            <a:ext cx="8253778" cy="4643062"/>
          </a:xfrm>
          <a:prstGeom prst="rect">
            <a:avLst/>
          </a:prstGeom>
        </p:spPr>
      </p:pic>
    </p:spTree>
    <p:extLst>
      <p:ext uri="{BB962C8B-B14F-4D97-AF65-F5344CB8AC3E}">
        <p14:creationId xmlns:p14="http://schemas.microsoft.com/office/powerpoint/2010/main" val="37207826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B6BE7-EF29-44D6-C363-2EA1D0B2DB75}"/>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D9E0E5F2-D02E-A454-57AF-CEF823C878E6}"/>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プレゼン資料３</a:t>
            </a:r>
          </a:p>
        </p:txBody>
      </p:sp>
      <p:sp>
        <p:nvSpPr>
          <p:cNvPr id="9" name="タイトル 1">
            <a:extLst>
              <a:ext uri="{FF2B5EF4-FFF2-40B4-BE49-F238E27FC236}">
                <a16:creationId xmlns:a16="http://schemas.microsoft.com/office/drawing/2014/main" id="{698453A1-DA91-6324-2FC0-C01952A7664C}"/>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企画詳細</a:t>
            </a:r>
          </a:p>
        </p:txBody>
      </p:sp>
      <p:pic>
        <p:nvPicPr>
          <p:cNvPr id="2" name="Picture 1">
            <a:extLst>
              <a:ext uri="{FF2B5EF4-FFF2-40B4-BE49-F238E27FC236}">
                <a16:creationId xmlns:a16="http://schemas.microsoft.com/office/drawing/2014/main" id="{99919B96-EFD0-53B7-0F59-4526260CD459}"/>
              </a:ext>
            </a:extLst>
          </p:cNvPr>
          <p:cNvPicPr>
            <a:picLocks noChangeAspect="1"/>
          </p:cNvPicPr>
          <p:nvPr/>
        </p:nvPicPr>
        <p:blipFill>
          <a:blip r:embed="rId3"/>
          <a:stretch>
            <a:fillRect/>
          </a:stretch>
        </p:blipFill>
        <p:spPr>
          <a:xfrm>
            <a:off x="406644" y="1911381"/>
            <a:ext cx="8330711" cy="4683795"/>
          </a:xfrm>
          <a:prstGeom prst="rect">
            <a:avLst/>
          </a:prstGeom>
        </p:spPr>
      </p:pic>
    </p:spTree>
    <p:extLst>
      <p:ext uri="{BB962C8B-B14F-4D97-AF65-F5344CB8AC3E}">
        <p14:creationId xmlns:p14="http://schemas.microsoft.com/office/powerpoint/2010/main" val="8257581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AA415-921D-A04F-675D-8E39C4DE1CF3}"/>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B60DF063-24F5-1354-A754-9089C9EBDDA5}"/>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プレゼン資料４</a:t>
            </a:r>
          </a:p>
        </p:txBody>
      </p:sp>
      <p:sp>
        <p:nvSpPr>
          <p:cNvPr id="9" name="タイトル 1">
            <a:extLst>
              <a:ext uri="{FF2B5EF4-FFF2-40B4-BE49-F238E27FC236}">
                <a16:creationId xmlns:a16="http://schemas.microsoft.com/office/drawing/2014/main" id="{B456D6BF-9529-929A-AB6A-F429F399A8DC}"/>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企画詳細</a:t>
            </a:r>
          </a:p>
        </p:txBody>
      </p:sp>
      <p:pic>
        <p:nvPicPr>
          <p:cNvPr id="2" name="Picture 1">
            <a:extLst>
              <a:ext uri="{FF2B5EF4-FFF2-40B4-BE49-F238E27FC236}">
                <a16:creationId xmlns:a16="http://schemas.microsoft.com/office/drawing/2014/main" id="{F4951658-533F-BC02-5CD8-D3F77B968FAC}"/>
              </a:ext>
            </a:extLst>
          </p:cNvPr>
          <p:cNvPicPr>
            <a:picLocks noChangeAspect="1"/>
          </p:cNvPicPr>
          <p:nvPr/>
        </p:nvPicPr>
        <p:blipFill>
          <a:blip r:embed="rId3"/>
          <a:stretch>
            <a:fillRect/>
          </a:stretch>
        </p:blipFill>
        <p:spPr>
          <a:xfrm>
            <a:off x="384664" y="1904311"/>
            <a:ext cx="8363682" cy="4752887"/>
          </a:xfrm>
          <a:prstGeom prst="rect">
            <a:avLst/>
          </a:prstGeom>
        </p:spPr>
      </p:pic>
    </p:spTree>
    <p:extLst>
      <p:ext uri="{BB962C8B-B14F-4D97-AF65-F5344CB8AC3E}">
        <p14:creationId xmlns:p14="http://schemas.microsoft.com/office/powerpoint/2010/main" val="25349744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5B686-E06B-97A8-F3D7-433AE9EB2452}"/>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04999A9A-5556-BDC0-3D94-8377226685F7}"/>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プレゼン資料５</a:t>
            </a:r>
          </a:p>
        </p:txBody>
      </p:sp>
      <p:sp>
        <p:nvSpPr>
          <p:cNvPr id="9" name="タイトル 1">
            <a:extLst>
              <a:ext uri="{FF2B5EF4-FFF2-40B4-BE49-F238E27FC236}">
                <a16:creationId xmlns:a16="http://schemas.microsoft.com/office/drawing/2014/main" id="{3F88EDC2-0BAA-CA2C-524F-F4AA21FFE68B}"/>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企画詳細</a:t>
            </a:r>
          </a:p>
        </p:txBody>
      </p:sp>
      <p:pic>
        <p:nvPicPr>
          <p:cNvPr id="2" name="Picture 1">
            <a:extLst>
              <a:ext uri="{FF2B5EF4-FFF2-40B4-BE49-F238E27FC236}">
                <a16:creationId xmlns:a16="http://schemas.microsoft.com/office/drawing/2014/main" id="{3C81BE39-4079-1BA9-4020-B8617485F6B2}"/>
              </a:ext>
            </a:extLst>
          </p:cNvPr>
          <p:cNvPicPr>
            <a:picLocks noChangeAspect="1"/>
          </p:cNvPicPr>
          <p:nvPr/>
        </p:nvPicPr>
        <p:blipFill>
          <a:blip r:embed="rId3"/>
          <a:stretch>
            <a:fillRect/>
          </a:stretch>
        </p:blipFill>
        <p:spPr>
          <a:xfrm>
            <a:off x="373673" y="1909488"/>
            <a:ext cx="8396653" cy="4731542"/>
          </a:xfrm>
          <a:prstGeom prst="rect">
            <a:avLst/>
          </a:prstGeom>
        </p:spPr>
      </p:pic>
    </p:spTree>
    <p:extLst>
      <p:ext uri="{BB962C8B-B14F-4D97-AF65-F5344CB8AC3E}">
        <p14:creationId xmlns:p14="http://schemas.microsoft.com/office/powerpoint/2010/main" val="35764042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379FB-9B30-AECC-6360-74C83FB2FD0B}"/>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199B79B2-71A0-0145-1D6E-AEE6F3BBF8C5}"/>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プレゼン資料６</a:t>
            </a:r>
          </a:p>
        </p:txBody>
      </p:sp>
      <p:sp>
        <p:nvSpPr>
          <p:cNvPr id="9" name="タイトル 1">
            <a:extLst>
              <a:ext uri="{FF2B5EF4-FFF2-40B4-BE49-F238E27FC236}">
                <a16:creationId xmlns:a16="http://schemas.microsoft.com/office/drawing/2014/main" id="{6EC6A70C-6764-8EE1-D3A6-57D3CEC69232}"/>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企画詳細</a:t>
            </a:r>
          </a:p>
        </p:txBody>
      </p:sp>
      <p:pic>
        <p:nvPicPr>
          <p:cNvPr id="2" name="Picture 1">
            <a:extLst>
              <a:ext uri="{FF2B5EF4-FFF2-40B4-BE49-F238E27FC236}">
                <a16:creationId xmlns:a16="http://schemas.microsoft.com/office/drawing/2014/main" id="{4C470827-4240-04BF-B632-B7677C4D7608}"/>
              </a:ext>
            </a:extLst>
          </p:cNvPr>
          <p:cNvPicPr>
            <a:picLocks noChangeAspect="1"/>
          </p:cNvPicPr>
          <p:nvPr/>
        </p:nvPicPr>
        <p:blipFill>
          <a:blip r:embed="rId3"/>
          <a:stretch>
            <a:fillRect/>
          </a:stretch>
        </p:blipFill>
        <p:spPr>
          <a:xfrm>
            <a:off x="340702" y="1813799"/>
            <a:ext cx="8473586" cy="4856979"/>
          </a:xfrm>
          <a:prstGeom prst="rect">
            <a:avLst/>
          </a:prstGeom>
        </p:spPr>
      </p:pic>
    </p:spTree>
    <p:extLst>
      <p:ext uri="{BB962C8B-B14F-4D97-AF65-F5344CB8AC3E}">
        <p14:creationId xmlns:p14="http://schemas.microsoft.com/office/powerpoint/2010/main" val="224791594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603C8-EBB4-DFD8-640A-1F339F87D821}"/>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22BD57DE-52FD-5C55-4608-B49C1B2A99EB}"/>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プレゼン資料７</a:t>
            </a:r>
          </a:p>
        </p:txBody>
      </p:sp>
      <p:sp>
        <p:nvSpPr>
          <p:cNvPr id="9" name="タイトル 1">
            <a:extLst>
              <a:ext uri="{FF2B5EF4-FFF2-40B4-BE49-F238E27FC236}">
                <a16:creationId xmlns:a16="http://schemas.microsoft.com/office/drawing/2014/main" id="{9D2AF238-0AC2-A898-218B-F7910CE2677D}"/>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企画詳細</a:t>
            </a:r>
          </a:p>
        </p:txBody>
      </p:sp>
      <p:pic>
        <p:nvPicPr>
          <p:cNvPr id="2" name="Picture 1">
            <a:extLst>
              <a:ext uri="{FF2B5EF4-FFF2-40B4-BE49-F238E27FC236}">
                <a16:creationId xmlns:a16="http://schemas.microsoft.com/office/drawing/2014/main" id="{3F9C8416-E130-A36C-6CEB-90BEA9191C63}"/>
              </a:ext>
            </a:extLst>
          </p:cNvPr>
          <p:cNvPicPr>
            <a:picLocks noChangeAspect="1"/>
          </p:cNvPicPr>
          <p:nvPr/>
        </p:nvPicPr>
        <p:blipFill>
          <a:blip r:embed="rId3"/>
          <a:stretch>
            <a:fillRect/>
          </a:stretch>
        </p:blipFill>
        <p:spPr>
          <a:xfrm>
            <a:off x="417634" y="1909852"/>
            <a:ext cx="8308730" cy="4642892"/>
          </a:xfrm>
          <a:prstGeom prst="rect">
            <a:avLst/>
          </a:prstGeom>
        </p:spPr>
      </p:pic>
    </p:spTree>
    <p:extLst>
      <p:ext uri="{BB962C8B-B14F-4D97-AF65-F5344CB8AC3E}">
        <p14:creationId xmlns:p14="http://schemas.microsoft.com/office/powerpoint/2010/main" val="33713111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604DE-7FB2-30C4-BBA6-6323E9393E8C}"/>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27B202C7-B093-CAA7-B485-7D96A6A88EBC}"/>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プレゼン資料８</a:t>
            </a:r>
          </a:p>
        </p:txBody>
      </p:sp>
      <p:sp>
        <p:nvSpPr>
          <p:cNvPr id="9" name="タイトル 1">
            <a:extLst>
              <a:ext uri="{FF2B5EF4-FFF2-40B4-BE49-F238E27FC236}">
                <a16:creationId xmlns:a16="http://schemas.microsoft.com/office/drawing/2014/main" id="{6951E8EE-0BAD-8DEB-81B3-16E41B575C03}"/>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企画詳細</a:t>
            </a:r>
          </a:p>
        </p:txBody>
      </p:sp>
      <p:pic>
        <p:nvPicPr>
          <p:cNvPr id="3" name="Picture 2">
            <a:extLst>
              <a:ext uri="{FF2B5EF4-FFF2-40B4-BE49-F238E27FC236}">
                <a16:creationId xmlns:a16="http://schemas.microsoft.com/office/drawing/2014/main" id="{8045476A-C6B9-E2CF-559F-599853556789}"/>
              </a:ext>
            </a:extLst>
          </p:cNvPr>
          <p:cNvPicPr>
            <a:picLocks noChangeAspect="1"/>
          </p:cNvPicPr>
          <p:nvPr/>
        </p:nvPicPr>
        <p:blipFill>
          <a:blip r:embed="rId3"/>
          <a:stretch>
            <a:fillRect/>
          </a:stretch>
        </p:blipFill>
        <p:spPr>
          <a:xfrm>
            <a:off x="362683" y="1912445"/>
            <a:ext cx="8418634" cy="4736619"/>
          </a:xfrm>
          <a:prstGeom prst="rect">
            <a:avLst/>
          </a:prstGeom>
        </p:spPr>
      </p:pic>
    </p:spTree>
    <p:extLst>
      <p:ext uri="{BB962C8B-B14F-4D97-AF65-F5344CB8AC3E}">
        <p14:creationId xmlns:p14="http://schemas.microsoft.com/office/powerpoint/2010/main" val="308577539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1FFFF-C571-C8F9-7552-38299D98DC7D}"/>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F4A5F2C0-243D-E1EE-6D69-FF29C5E2D133}"/>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プレゼン資料９</a:t>
            </a:r>
          </a:p>
        </p:txBody>
      </p:sp>
      <p:sp>
        <p:nvSpPr>
          <p:cNvPr id="9" name="タイトル 1">
            <a:extLst>
              <a:ext uri="{FF2B5EF4-FFF2-40B4-BE49-F238E27FC236}">
                <a16:creationId xmlns:a16="http://schemas.microsoft.com/office/drawing/2014/main" id="{5D78FC24-7D22-D2FB-4BEA-294D5D70ABBF}"/>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企画詳細</a:t>
            </a:r>
          </a:p>
        </p:txBody>
      </p:sp>
      <p:pic>
        <p:nvPicPr>
          <p:cNvPr id="2" name="Picture 1">
            <a:extLst>
              <a:ext uri="{FF2B5EF4-FFF2-40B4-BE49-F238E27FC236}">
                <a16:creationId xmlns:a16="http://schemas.microsoft.com/office/drawing/2014/main" id="{FD54F4ED-B1BE-0A89-6C5F-F51E4457D85E}"/>
              </a:ext>
            </a:extLst>
          </p:cNvPr>
          <p:cNvPicPr>
            <a:picLocks noChangeAspect="1"/>
          </p:cNvPicPr>
          <p:nvPr/>
        </p:nvPicPr>
        <p:blipFill>
          <a:blip r:embed="rId3"/>
          <a:stretch>
            <a:fillRect/>
          </a:stretch>
        </p:blipFill>
        <p:spPr>
          <a:xfrm>
            <a:off x="373673" y="1910909"/>
            <a:ext cx="8319720" cy="4618796"/>
          </a:xfrm>
          <a:prstGeom prst="rect">
            <a:avLst/>
          </a:prstGeom>
        </p:spPr>
      </p:pic>
    </p:spTree>
    <p:extLst>
      <p:ext uri="{BB962C8B-B14F-4D97-AF65-F5344CB8AC3E}">
        <p14:creationId xmlns:p14="http://schemas.microsoft.com/office/powerpoint/2010/main" val="33217021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4572000" y="2420888"/>
            <a:ext cx="4176464" cy="3168352"/>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3600">
                <a:ln w="13462">
                  <a:noFill/>
                  <a:prstDash val="solid"/>
                </a:ln>
                <a:solidFill>
                  <a:srgbClr val="000000"/>
                </a:solidFill>
                <a:latin typeface="+mj-ea"/>
                <a:cs typeface="小塚明朝 Pr6N M"/>
              </a:rPr>
              <a:t>コンテンツ詳細</a:t>
            </a:r>
            <a:endParaRPr lang="en-US" altLang="ja-JP" sz="3600">
              <a:ln w="13462">
                <a:noFill/>
                <a:prstDash val="solid"/>
              </a:ln>
              <a:solidFill>
                <a:srgbClr val="000000"/>
              </a:solidFill>
              <a:latin typeface="+mj-ea"/>
              <a:cs typeface="小塚明朝 Pr6N M"/>
            </a:endParaRPr>
          </a:p>
          <a:p>
            <a:pPr algn="l">
              <a:lnSpc>
                <a:spcPct val="120000"/>
              </a:lnSpc>
            </a:pPr>
            <a:r>
              <a:rPr lang="ja-JP" altLang="en-US" sz="2000">
                <a:ln w="13462">
                  <a:noFill/>
                  <a:prstDash val="solid"/>
                </a:ln>
                <a:solidFill>
                  <a:srgbClr val="000000"/>
                </a:solidFill>
                <a:latin typeface="+mj-ea"/>
                <a:cs typeface="小塚明朝 Pr6N M"/>
              </a:rPr>
              <a:t>システム概要</a:t>
            </a:r>
            <a:endParaRPr lang="en-US" altLang="ja-JP" sz="2000">
              <a:ln w="13462">
                <a:noFill/>
                <a:prstDash val="solid"/>
              </a:ln>
              <a:solidFill>
                <a:srgbClr val="000000"/>
              </a:solidFill>
              <a:latin typeface="+mj-ea"/>
              <a:cs typeface="小塚明朝 Pr6N M"/>
            </a:endParaRPr>
          </a:p>
          <a:p>
            <a:pPr algn="l">
              <a:lnSpc>
                <a:spcPct val="120000"/>
              </a:lnSpc>
            </a:pPr>
            <a:r>
              <a:rPr lang="ja-JP" altLang="en-US" sz="2000">
                <a:ln w="13462">
                  <a:noFill/>
                  <a:prstDash val="solid"/>
                </a:ln>
                <a:solidFill>
                  <a:srgbClr val="000000"/>
                </a:solidFill>
                <a:latin typeface="+mj-ea"/>
                <a:cs typeface="小塚明朝 Pr6N M"/>
              </a:rPr>
              <a:t>ブースイメージ図</a:t>
            </a:r>
            <a:endParaRPr lang="en-US" altLang="ja-JP" sz="2000">
              <a:ln w="13462">
                <a:noFill/>
                <a:prstDash val="solid"/>
              </a:ln>
              <a:solidFill>
                <a:srgbClr val="000000"/>
              </a:solidFill>
              <a:latin typeface="+mj-ea"/>
              <a:cs typeface="小塚明朝 Pr6N M"/>
            </a:endParaRPr>
          </a:p>
          <a:p>
            <a:pPr algn="l">
              <a:lnSpc>
                <a:spcPct val="120000"/>
              </a:lnSpc>
            </a:pPr>
            <a:r>
              <a:rPr lang="ja-JP" altLang="en-US" sz="2000">
                <a:ln w="13462">
                  <a:noFill/>
                  <a:prstDash val="solid"/>
                </a:ln>
                <a:solidFill>
                  <a:srgbClr val="000000"/>
                </a:solidFill>
                <a:latin typeface="+mj-ea"/>
                <a:cs typeface="小塚明朝 Pr6N M"/>
              </a:rPr>
              <a:t>A1パネル</a:t>
            </a:r>
          </a:p>
          <a:p>
            <a:pPr algn="l">
              <a:lnSpc>
                <a:spcPct val="120000"/>
              </a:lnSpc>
            </a:pPr>
            <a:r>
              <a:rPr lang="ja-JP" altLang="en-US" sz="2000">
                <a:ln w="13462">
                  <a:noFill/>
                  <a:prstDash val="solid"/>
                </a:ln>
                <a:solidFill>
                  <a:srgbClr val="000000"/>
                </a:solidFill>
                <a:latin typeface="+mj-ea"/>
                <a:cs typeface="小塚明朝 Pr6N M"/>
              </a:rPr>
              <a:t>完成コンテンツ</a:t>
            </a:r>
          </a:p>
        </p:txBody>
      </p:sp>
      <p:sp>
        <p:nvSpPr>
          <p:cNvPr id="6" name="正方形/長方形 5"/>
          <p:cNvSpPr/>
          <p:nvPr/>
        </p:nvSpPr>
        <p:spPr>
          <a:xfrm>
            <a:off x="539552" y="908720"/>
            <a:ext cx="6552728" cy="523220"/>
          </a:xfrm>
          <a:prstGeom prst="rect">
            <a:avLst/>
          </a:prstGeom>
        </p:spPr>
        <p:txBody>
          <a:bodyPr wrap="square" lIns="91440" tIns="45720" rIns="91440" bIns="45720" anchor="t">
            <a:spAutoFit/>
          </a:bodyPr>
          <a:lstStyle/>
          <a:p>
            <a:pPr algn="ctr"/>
            <a:endParaRPr lang="ja-JP" altLang="en-US" sz="2800">
              <a:solidFill>
                <a:srgbClr val="09518F"/>
              </a:solidFill>
            </a:endParaRPr>
          </a:p>
        </p:txBody>
      </p:sp>
      <p:sp>
        <p:nvSpPr>
          <p:cNvPr id="3" name="正方形/長方形 1">
            <a:extLst>
              <a:ext uri="{FF2B5EF4-FFF2-40B4-BE49-F238E27FC236}">
                <a16:creationId xmlns:a16="http://schemas.microsoft.com/office/drawing/2014/main" id="{2C2D13FD-0623-977D-0400-6761894A4AF1}"/>
              </a:ext>
            </a:extLst>
          </p:cNvPr>
          <p:cNvSpPr/>
          <p:nvPr/>
        </p:nvSpPr>
        <p:spPr>
          <a:xfrm>
            <a:off x="1079612" y="862486"/>
            <a:ext cx="6552728" cy="1538883"/>
          </a:xfrm>
          <a:prstGeom prst="rect">
            <a:avLst/>
          </a:prstGeom>
        </p:spPr>
        <p:txBody>
          <a:bodyPr wrap="square" lIns="91440" tIns="45720" rIns="91440" bIns="45720" anchor="t">
            <a:spAutoFit/>
          </a:bodyPr>
          <a:lstStyle/>
          <a:p>
            <a:pPr algn="ctr"/>
            <a:r>
              <a:rPr lang="ja-JP" altLang="en-US" sz="6600">
                <a:solidFill>
                  <a:srgbClr val="09518F"/>
                </a:solidFill>
              </a:rPr>
              <a:t>JAPONISM</a:t>
            </a:r>
            <a:r>
              <a:rPr lang="ja-JP" altLang="en-US" sz="4400">
                <a:solidFill>
                  <a:srgbClr val="09518F"/>
                </a:solidFill>
              </a:rPr>
              <a:t> </a:t>
            </a:r>
          </a:p>
          <a:p>
            <a:pPr algn="ctr"/>
            <a:r>
              <a:rPr lang="ja-JP" altLang="en-US" sz="2800">
                <a:solidFill>
                  <a:srgbClr val="09518F"/>
                </a:solidFill>
              </a:rPr>
              <a:t> ～</a:t>
            </a:r>
            <a:r>
              <a:rPr lang="ja-JP" sz="2800">
                <a:solidFill>
                  <a:srgbClr val="09518F"/>
                </a:solidFill>
              </a:rPr>
              <a:t>TO THE WORLD</a:t>
            </a:r>
            <a:r>
              <a:rPr lang="ja-JP" altLang="en-US" sz="2800">
                <a:solidFill>
                  <a:srgbClr val="09518F"/>
                </a:solidFill>
              </a:rPr>
              <a:t>～</a:t>
            </a:r>
          </a:p>
        </p:txBody>
      </p:sp>
      <p:pic>
        <p:nvPicPr>
          <p:cNvPr id="5" name="図 3">
            <a:extLst>
              <a:ext uri="{FF2B5EF4-FFF2-40B4-BE49-F238E27FC236}">
                <a16:creationId xmlns:a16="http://schemas.microsoft.com/office/drawing/2014/main" id="{3FAFE90F-C20F-1AE6-0599-67CDB25B7D15}"/>
              </a:ext>
            </a:extLst>
          </p:cNvPr>
          <p:cNvPicPr>
            <a:picLocks noChangeAspect="1"/>
          </p:cNvPicPr>
          <p:nvPr/>
        </p:nvPicPr>
        <p:blipFill>
          <a:blip r:embed="rId3"/>
          <a:stretch>
            <a:fillRect/>
          </a:stretch>
        </p:blipFill>
        <p:spPr>
          <a:xfrm>
            <a:off x="304248" y="2417046"/>
            <a:ext cx="4178341" cy="3602142"/>
          </a:xfrm>
          <a:prstGeom prst="rect">
            <a:avLst/>
          </a:prstGeom>
        </p:spPr>
      </p:pic>
    </p:spTree>
    <p:extLst>
      <p:ext uri="{BB962C8B-B14F-4D97-AF65-F5344CB8AC3E}">
        <p14:creationId xmlns:p14="http://schemas.microsoft.com/office/powerpoint/2010/main" val="192316438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コンテンツ詳細</a:t>
            </a:r>
          </a:p>
        </p:txBody>
      </p:sp>
      <p:sp>
        <p:nvSpPr>
          <p:cNvPr id="4" name="タイトル 1"/>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400" b="1">
                <a:ln w="13462">
                  <a:noFill/>
                  <a:prstDash val="solid"/>
                </a:ln>
                <a:solidFill>
                  <a:srgbClr val="000000"/>
                </a:solidFill>
                <a:latin typeface="小塚明朝 Pr6N M"/>
                <a:ea typeface="小塚明朝 Pr6N M"/>
                <a:cs typeface="小塚明朝 Pr6N M"/>
              </a:rPr>
              <a:t>システム概要</a:t>
            </a:r>
            <a:endParaRPr lang="en-US" altLang="ja-JP" sz="2000">
              <a:ln w="13462">
                <a:noFill/>
                <a:prstDash val="solid"/>
              </a:ln>
              <a:solidFill>
                <a:srgbClr val="000000"/>
              </a:solidFill>
              <a:latin typeface="小塚明朝 Pr6N M"/>
              <a:ea typeface="小塚明朝 Pr6N M"/>
              <a:cs typeface="小塚明朝 Pr6N M"/>
            </a:endParaRPr>
          </a:p>
        </p:txBody>
      </p:sp>
      <p:sp>
        <p:nvSpPr>
          <p:cNvPr id="6" name="タイトル 1"/>
          <p:cNvSpPr txBox="1">
            <a:spLocks/>
          </p:cNvSpPr>
          <p:nvPr/>
        </p:nvSpPr>
        <p:spPr>
          <a:xfrm>
            <a:off x="173005" y="1918035"/>
            <a:ext cx="8790126" cy="453650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800">
                <a:ln w="13462">
                  <a:noFill/>
                  <a:prstDash val="solid"/>
                </a:ln>
                <a:solidFill>
                  <a:srgbClr val="000000"/>
                </a:solidFill>
                <a:latin typeface="小塚明朝 Pr6N M"/>
                <a:ea typeface="小塚明朝 Pr6N M"/>
                <a:cs typeface="小塚明朝 Pr6N M"/>
              </a:rPr>
              <a:t>世田谷区</a:t>
            </a:r>
            <a:r>
              <a:rPr lang="ja-JP" sz="1800">
                <a:ln w="13462">
                  <a:noFill/>
                  <a:prstDash val="solid"/>
                </a:ln>
                <a:solidFill>
                  <a:srgbClr val="000000"/>
                </a:solidFill>
                <a:latin typeface="小塚明朝 Pr6N M"/>
                <a:ea typeface="小塚明朝 Pr6N M"/>
                <a:cs typeface="小塚明朝 Pr6N M"/>
              </a:rPr>
              <a:t>の5つの地域</a:t>
            </a:r>
            <a:r>
              <a:rPr lang="ja-JP" altLang="en-US" sz="1800">
                <a:ln w="13462">
                  <a:noFill/>
                  <a:prstDash val="solid"/>
                </a:ln>
                <a:solidFill>
                  <a:srgbClr val="000000"/>
                </a:solidFill>
                <a:latin typeface="小塚明朝 Pr6N M"/>
                <a:ea typeface="小塚明朝 Pr6N M"/>
                <a:cs typeface="小塚明朝 Pr6N M"/>
              </a:rPr>
              <a:t>（北沢地域、玉川地域、砧地域、世田谷地域、烏山地域）</a:t>
            </a:r>
            <a:endParaRPr lang="en-US" altLang="ja-JP">
              <a:solidFill>
                <a:srgbClr val="000000"/>
              </a:solidFill>
              <a:latin typeface="Helvetica"/>
              <a:ea typeface="小塚明朝 Pr6N M"/>
              <a:cs typeface="Helvetica"/>
            </a:endParaRPr>
          </a:p>
          <a:p>
            <a:pPr algn="l">
              <a:lnSpc>
                <a:spcPct val="120000"/>
              </a:lnSpc>
            </a:pPr>
            <a:r>
              <a:rPr lang="ja-JP" sz="1800">
                <a:ln w="13462">
                  <a:noFill/>
                  <a:prstDash val="solid"/>
                </a:ln>
                <a:solidFill>
                  <a:srgbClr val="000000"/>
                </a:solidFill>
                <a:latin typeface="小塚明朝 Pr6N M"/>
                <a:ea typeface="小塚明朝 Pr6N M"/>
                <a:cs typeface="小塚明朝 Pr6N M"/>
              </a:rPr>
              <a:t>の地図を表示し、伝統芸術や災害時の避難誘導をホログラムで提供する。</a:t>
            </a:r>
            <a:endParaRPr lang="en-US" altLang="ja-JP"/>
          </a:p>
          <a:p>
            <a:pPr algn="l">
              <a:lnSpc>
                <a:spcPct val="120000"/>
              </a:lnSpc>
            </a:pPr>
            <a:r>
              <a:rPr lang="ja-JP" sz="2000" b="1">
                <a:ln w="13462">
                  <a:noFill/>
                  <a:prstDash val="solid"/>
                </a:ln>
                <a:solidFill>
                  <a:srgbClr val="000000"/>
                </a:solidFill>
                <a:latin typeface="小塚明朝 Pr6N M"/>
                <a:ea typeface="小塚明朝 Pr6N M"/>
                <a:cs typeface="小塚明朝 Pr6N M"/>
              </a:rPr>
              <a:t>主な機能:</a:t>
            </a:r>
            <a:endParaRPr lang="ja-JP" b="1"/>
          </a:p>
          <a:p>
            <a:pPr algn="l">
              <a:lnSpc>
                <a:spcPct val="120000"/>
              </a:lnSpc>
            </a:pPr>
            <a:r>
              <a:rPr lang="ja-JP" sz="1800">
                <a:ln w="13462">
                  <a:noFill/>
                  <a:prstDash val="solid"/>
                </a:ln>
                <a:solidFill>
                  <a:srgbClr val="000000"/>
                </a:solidFill>
                <a:latin typeface="小塚明朝 Pr6N M"/>
                <a:ea typeface="小塚明朝 Pr6N M"/>
                <a:cs typeface="小塚明朝 Pr6N M"/>
              </a:rPr>
              <a:t>世田谷区の昔の風景を表す浮世絵が浮かび上がる。</a:t>
            </a:r>
            <a:endParaRPr lang="ja-JP"/>
          </a:p>
          <a:p>
            <a:pPr algn="l">
              <a:lnSpc>
                <a:spcPct val="120000"/>
              </a:lnSpc>
            </a:pPr>
            <a:r>
              <a:rPr lang="ja-JP" sz="1800" b="1">
                <a:ln w="13462">
                  <a:noFill/>
                  <a:prstDash val="solid"/>
                </a:ln>
                <a:solidFill>
                  <a:srgbClr val="000000"/>
                </a:solidFill>
                <a:ea typeface="小塚明朝 Pr6N M"/>
              </a:rPr>
              <a:t>災害時の避難誘導</a:t>
            </a:r>
            <a:endParaRPr lang="ja-JP" b="1"/>
          </a:p>
          <a:p>
            <a:pPr algn="l">
              <a:lnSpc>
                <a:spcPct val="120000"/>
              </a:lnSpc>
            </a:pPr>
            <a:r>
              <a:rPr lang="ja-JP" sz="1800">
                <a:ln w="13462">
                  <a:noFill/>
                  <a:prstDash val="solid"/>
                </a:ln>
                <a:solidFill>
                  <a:srgbClr val="000000"/>
                </a:solidFill>
                <a:latin typeface="小塚明朝 Pr6N M"/>
                <a:ea typeface="小塚明朝 Pr6N M"/>
                <a:cs typeface="小塚明朝 Pr6N M"/>
              </a:rPr>
              <a:t>災害が発生すると、システムは自動的に災害モードへ移行。</a:t>
            </a:r>
            <a:endParaRPr lang="ja-JP"/>
          </a:p>
          <a:p>
            <a:pPr algn="l">
              <a:lnSpc>
                <a:spcPct val="120000"/>
              </a:lnSpc>
            </a:pPr>
            <a:r>
              <a:rPr lang="ja-JP" sz="1800">
                <a:ln w="13462">
                  <a:noFill/>
                  <a:prstDash val="solid"/>
                </a:ln>
                <a:solidFill>
                  <a:srgbClr val="000000"/>
                </a:solidFill>
                <a:latin typeface="小塚明朝 Pr6N M"/>
                <a:ea typeface="小塚明朝 Pr6N M"/>
                <a:cs typeface="小塚明朝 Pr6N M"/>
              </a:rPr>
              <a:t>3Dモデルで地震の発生状況を再現し、</a:t>
            </a:r>
            <a:r>
              <a:rPr lang="ja-JP" altLang="en-US" sz="1800">
                <a:ln w="13462">
                  <a:noFill/>
                  <a:prstDash val="solid"/>
                </a:ln>
                <a:solidFill>
                  <a:srgbClr val="000000"/>
                </a:solidFill>
                <a:latin typeface="小塚明朝 Pr6N M"/>
                <a:ea typeface="小塚明朝 Pr6N M"/>
                <a:cs typeface="小塚明朝 Pr6N M"/>
              </a:rPr>
              <a:t>避難場所への青い矢印を表示。</a:t>
            </a:r>
            <a:endParaRPr lang="en-US"/>
          </a:p>
          <a:p>
            <a:pPr algn="l">
              <a:lnSpc>
                <a:spcPct val="120000"/>
              </a:lnSpc>
            </a:pPr>
            <a:r>
              <a:rPr lang="ja-JP" altLang="en-US" sz="1800">
                <a:ln w="13462">
                  <a:noFill/>
                  <a:prstDash val="solid"/>
                </a:ln>
                <a:solidFill>
                  <a:srgbClr val="000000"/>
                </a:solidFill>
                <a:latin typeface="小塚明朝 Pr6N M"/>
                <a:ea typeface="小塚明朝 Pr6N M"/>
                <a:cs typeface="小塚明朝 Pr6N M"/>
              </a:rPr>
              <a:t>矢印の上</a:t>
            </a:r>
            <a:r>
              <a:rPr lang="ja-JP" sz="1800">
                <a:ln w="13462">
                  <a:noFill/>
                  <a:prstDash val="solid"/>
                </a:ln>
                <a:solidFill>
                  <a:srgbClr val="000000"/>
                </a:solidFill>
                <a:latin typeface="小塚明朝 Pr6N M"/>
                <a:ea typeface="小塚明朝 Pr6N M"/>
                <a:cs typeface="小塚明朝 Pr6N M"/>
              </a:rPr>
              <a:t>に各地域の混雑状況を示すマークを表示し、外国人にも分かりやすいよう記号のみで案内。</a:t>
            </a:r>
            <a:endParaRPr lang="en-US"/>
          </a:p>
          <a:p>
            <a:pPr algn="l">
              <a:lnSpc>
                <a:spcPct val="120000"/>
              </a:lnSpc>
            </a:pPr>
            <a:r>
              <a:rPr lang="ja-JP" sz="1800" b="1">
                <a:ln w="13462">
                  <a:noFill/>
                  <a:prstDash val="solid"/>
                </a:ln>
                <a:solidFill>
                  <a:srgbClr val="000000"/>
                </a:solidFill>
                <a:latin typeface="小塚明朝 Pr6N M"/>
                <a:ea typeface="小塚明朝 Pr6N M"/>
                <a:cs typeface="小塚明朝 Pr6N M"/>
              </a:rPr>
              <a:t>追加機能</a:t>
            </a:r>
            <a:endParaRPr lang="ja-JP" b="1"/>
          </a:p>
          <a:p>
            <a:pPr algn="l">
              <a:lnSpc>
                <a:spcPct val="120000"/>
              </a:lnSpc>
            </a:pPr>
            <a:r>
              <a:rPr lang="ja-JP" sz="1800">
                <a:ln w="13462">
                  <a:noFill/>
                  <a:prstDash val="solid"/>
                </a:ln>
                <a:solidFill>
                  <a:srgbClr val="000000"/>
                </a:solidFill>
                <a:latin typeface="小塚明朝 Pr6N M"/>
                <a:ea typeface="小塚明朝 Pr6N M"/>
                <a:cs typeface="小塚明朝 Pr6N M"/>
              </a:rPr>
              <a:t>世田谷区の災害対策や観光地情報を提供。</a:t>
            </a:r>
            <a:endParaRPr lang="ja-JP"/>
          </a:p>
          <a:p>
            <a:pPr algn="l">
              <a:lnSpc>
                <a:spcPct val="120000"/>
              </a:lnSpc>
            </a:pPr>
            <a:r>
              <a:rPr lang="ja-JP" sz="1800">
                <a:ln w="13462">
                  <a:noFill/>
                  <a:prstDash val="solid"/>
                </a:ln>
                <a:solidFill>
                  <a:srgbClr val="000000"/>
                </a:solidFill>
                <a:latin typeface="小塚明朝 Pr6N M"/>
                <a:ea typeface="小塚明朝 Pr6N M"/>
                <a:cs typeface="小塚明朝 Pr6N M"/>
              </a:rPr>
              <a:t>メンバー紹介。</a:t>
            </a:r>
            <a:endParaRPr lang="ja-JP"/>
          </a:p>
          <a:p>
            <a:pPr algn="l">
              <a:lnSpc>
                <a:spcPct val="120000"/>
              </a:lnSpc>
            </a:pPr>
            <a:endParaRPr lang="ja-JP" altLang="en-US" sz="1800">
              <a:ln w="13462">
                <a:noFill/>
                <a:prstDash val="solid"/>
              </a:ln>
              <a:solidFill>
                <a:srgbClr val="000000"/>
              </a:solidFill>
              <a:latin typeface="小塚明朝 Pr6N M"/>
              <a:ea typeface="小塚明朝 Pr6N M"/>
              <a:cs typeface="小塚明朝 Pr6N M"/>
            </a:endParaRPr>
          </a:p>
        </p:txBody>
      </p:sp>
    </p:spTree>
    <p:extLst>
      <p:ext uri="{BB962C8B-B14F-4D97-AF65-F5344CB8AC3E}">
        <p14:creationId xmlns:p14="http://schemas.microsoft.com/office/powerpoint/2010/main" val="22467068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4644008" y="2564904"/>
            <a:ext cx="4176464" cy="237626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en-US" altLang="ja-JP" sz="36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MS</a:t>
            </a:r>
            <a:r>
              <a:rPr lang="ja-JP" altLang="en-US" sz="36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企画立案</a:t>
            </a:r>
            <a:endParaRPr lang="en-US" altLang="ja-JP" sz="36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endParaRPr>
          </a:p>
          <a:p>
            <a:pPr algn="l">
              <a:lnSpc>
                <a:spcPct val="120000"/>
              </a:lnSpc>
            </a:pPr>
            <a:r>
              <a:rPr lang="ja-JP" altLang="en-US" sz="2000">
                <a:ln w="13462">
                  <a:noFill/>
                  <a:prstDash val="solid"/>
                </a:ln>
                <a:solidFill>
                  <a:srgbClr val="000000"/>
                </a:solidFill>
                <a:latin typeface="ＭＳ Ｐゴシック"/>
                <a:ea typeface="ＭＳ Ｐゴシック"/>
                <a:cs typeface="小塚明朝 Pr6N M"/>
              </a:rPr>
              <a:t>未来創造展テーマについて</a:t>
            </a:r>
          </a:p>
          <a:p>
            <a:pPr algn="l">
              <a:lnSpc>
                <a:spcPct val="120000"/>
              </a:lnSpc>
            </a:pPr>
            <a:r>
              <a:rPr lang="ja-JP" altLang="en-US" sz="20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企画案出し</a:t>
            </a:r>
            <a:endParaRPr lang="en-US" altLang="ja-JP" sz="20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endParaRPr>
          </a:p>
          <a:p>
            <a:pPr algn="l">
              <a:lnSpc>
                <a:spcPct val="120000"/>
              </a:lnSpc>
            </a:pPr>
            <a:r>
              <a:rPr lang="ja-JP" altLang="en-US" sz="2000">
                <a:ln w="13462">
                  <a:noFill/>
                  <a:prstDash val="solid"/>
                </a:ln>
                <a:solidFill>
                  <a:srgbClr val="000000"/>
                </a:solidFill>
                <a:latin typeface="ＭＳ Ｐゴシック"/>
                <a:ea typeface="ＭＳ Ｐゴシック"/>
                <a:cs typeface="小塚明朝 Pr6N M"/>
              </a:rPr>
              <a:t>確定テーマ企画・詳細</a:t>
            </a:r>
          </a:p>
          <a:p>
            <a:pPr algn="l">
              <a:lnSpc>
                <a:spcPct val="120000"/>
              </a:lnSpc>
            </a:pPr>
            <a:r>
              <a:rPr lang="ja-JP" altLang="en-US" sz="20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プレゼンテーション資料</a:t>
            </a:r>
          </a:p>
        </p:txBody>
      </p:sp>
      <p:sp>
        <p:nvSpPr>
          <p:cNvPr id="2" name="正方形/長方形 1"/>
          <p:cNvSpPr/>
          <p:nvPr/>
        </p:nvSpPr>
        <p:spPr>
          <a:xfrm>
            <a:off x="1079612" y="862486"/>
            <a:ext cx="6552728" cy="1538883"/>
          </a:xfrm>
          <a:prstGeom prst="rect">
            <a:avLst/>
          </a:prstGeom>
        </p:spPr>
        <p:txBody>
          <a:bodyPr wrap="square" lIns="91440" tIns="45720" rIns="91440" bIns="45720" anchor="t">
            <a:spAutoFit/>
          </a:bodyPr>
          <a:lstStyle/>
          <a:p>
            <a:pPr algn="ctr"/>
            <a:r>
              <a:rPr lang="ja-JP" altLang="en-US" sz="6600">
                <a:solidFill>
                  <a:srgbClr val="09518F"/>
                </a:solidFill>
              </a:rPr>
              <a:t>JAPONISM</a:t>
            </a:r>
            <a:r>
              <a:rPr lang="ja-JP" altLang="en-US" sz="4400">
                <a:solidFill>
                  <a:srgbClr val="09518F"/>
                </a:solidFill>
              </a:rPr>
              <a:t> </a:t>
            </a:r>
          </a:p>
          <a:p>
            <a:pPr algn="ctr"/>
            <a:r>
              <a:rPr lang="ja-JP" altLang="en-US" sz="2800">
                <a:solidFill>
                  <a:srgbClr val="09518F"/>
                </a:solidFill>
              </a:rPr>
              <a:t> ～</a:t>
            </a:r>
            <a:r>
              <a:rPr lang="ja-JP" sz="2800">
                <a:solidFill>
                  <a:srgbClr val="09518F"/>
                </a:solidFill>
              </a:rPr>
              <a:t>TO THE WORLD</a:t>
            </a:r>
            <a:r>
              <a:rPr lang="ja-JP" altLang="en-US" sz="2800">
                <a:solidFill>
                  <a:srgbClr val="09518F"/>
                </a:solidFill>
              </a:rPr>
              <a:t>～</a:t>
            </a:r>
          </a:p>
        </p:txBody>
      </p:sp>
      <p:pic>
        <p:nvPicPr>
          <p:cNvPr id="9" name="図 3">
            <a:extLst>
              <a:ext uri="{FF2B5EF4-FFF2-40B4-BE49-F238E27FC236}">
                <a16:creationId xmlns:a16="http://schemas.microsoft.com/office/drawing/2014/main" id="{CE92A350-0725-2C4B-9DEF-D61F7DC62E96}"/>
              </a:ext>
            </a:extLst>
          </p:cNvPr>
          <p:cNvPicPr>
            <a:picLocks noChangeAspect="1"/>
          </p:cNvPicPr>
          <p:nvPr/>
        </p:nvPicPr>
        <p:blipFill>
          <a:blip r:embed="rId3"/>
          <a:stretch>
            <a:fillRect/>
          </a:stretch>
        </p:blipFill>
        <p:spPr>
          <a:xfrm>
            <a:off x="392171" y="2559921"/>
            <a:ext cx="4178341" cy="3602142"/>
          </a:xfrm>
          <a:prstGeom prst="rect">
            <a:avLst/>
          </a:prstGeom>
        </p:spPr>
      </p:pic>
    </p:spTree>
    <p:extLst>
      <p:ext uri="{BB962C8B-B14F-4D97-AF65-F5344CB8AC3E}">
        <p14:creationId xmlns:p14="http://schemas.microsoft.com/office/powerpoint/2010/main" val="154047726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BF007-1CD6-7935-15A3-063BF00D475E}"/>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80C5DDC-277E-6A22-9A1D-2BF0AB56EB9A}"/>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画面遷移図</a:t>
            </a:r>
            <a:endParaRPr lang="en-US" altLang="ja-JP" sz="2000" b="1">
              <a:ln w="13462">
                <a:noFill/>
                <a:prstDash val="solid"/>
              </a:ln>
              <a:solidFill>
                <a:srgbClr val="000000"/>
              </a:solidFill>
              <a:latin typeface="小塚明朝 Pr6N M"/>
              <a:ea typeface="小塚明朝 Pr6N M"/>
              <a:cs typeface="小塚明朝 Pr6N M"/>
            </a:endParaRPr>
          </a:p>
        </p:txBody>
      </p:sp>
      <p:sp>
        <p:nvSpPr>
          <p:cNvPr id="6" name="タイトル 1">
            <a:extLst>
              <a:ext uri="{FF2B5EF4-FFF2-40B4-BE49-F238E27FC236}">
                <a16:creationId xmlns:a16="http://schemas.microsoft.com/office/drawing/2014/main" id="{321265ED-944D-C6B7-4BEB-D065D062F211}"/>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コンテンツ詳細</a:t>
            </a:r>
          </a:p>
        </p:txBody>
      </p:sp>
      <p:pic>
        <p:nvPicPr>
          <p:cNvPr id="2" name="図 1" descr="ダイアグラム&#10;&#10;AI によって生成されたコンテンツは間違っている可能性があります。">
            <a:extLst>
              <a:ext uri="{FF2B5EF4-FFF2-40B4-BE49-F238E27FC236}">
                <a16:creationId xmlns:a16="http://schemas.microsoft.com/office/drawing/2014/main" id="{19868F13-E1D3-7EE1-8A88-EDE3833866E2}"/>
              </a:ext>
            </a:extLst>
          </p:cNvPr>
          <p:cNvPicPr>
            <a:picLocks noChangeAspect="1"/>
          </p:cNvPicPr>
          <p:nvPr/>
        </p:nvPicPr>
        <p:blipFill>
          <a:blip r:embed="rId3"/>
          <a:stretch>
            <a:fillRect/>
          </a:stretch>
        </p:blipFill>
        <p:spPr>
          <a:xfrm>
            <a:off x="1344020" y="1803163"/>
            <a:ext cx="6710226" cy="5041544"/>
          </a:xfrm>
          <a:prstGeom prst="rect">
            <a:avLst/>
          </a:prstGeom>
        </p:spPr>
      </p:pic>
    </p:spTree>
    <p:extLst>
      <p:ext uri="{BB962C8B-B14F-4D97-AF65-F5344CB8AC3E}">
        <p14:creationId xmlns:p14="http://schemas.microsoft.com/office/powerpoint/2010/main" val="286726612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システムイメージ図</a:t>
            </a:r>
            <a:endParaRPr lang="en-US" altLang="ja-JP" sz="2000">
              <a:ln w="13462">
                <a:noFill/>
                <a:prstDash val="solid"/>
              </a:ln>
              <a:solidFill>
                <a:srgbClr val="000000"/>
              </a:solidFill>
              <a:latin typeface="小塚明朝 Pr6N M"/>
              <a:ea typeface="小塚明朝 Pr6N M"/>
              <a:cs typeface="小塚明朝 Pr6N M"/>
            </a:endParaRPr>
          </a:p>
        </p:txBody>
      </p:sp>
      <p:sp>
        <p:nvSpPr>
          <p:cNvPr id="6" name="タイトル 1"/>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コンテンツ詳細</a:t>
            </a:r>
          </a:p>
        </p:txBody>
      </p:sp>
      <p:pic>
        <p:nvPicPr>
          <p:cNvPr id="3" name="Picture 2">
            <a:extLst>
              <a:ext uri="{FF2B5EF4-FFF2-40B4-BE49-F238E27FC236}">
                <a16:creationId xmlns:a16="http://schemas.microsoft.com/office/drawing/2014/main" id="{CEBA5282-64C1-73E0-B89C-2C80D5A2E574}"/>
              </a:ext>
            </a:extLst>
          </p:cNvPr>
          <p:cNvPicPr>
            <a:picLocks noChangeAspect="1"/>
          </p:cNvPicPr>
          <p:nvPr/>
        </p:nvPicPr>
        <p:blipFill>
          <a:blip r:embed="rId3"/>
          <a:stretch>
            <a:fillRect/>
          </a:stretch>
        </p:blipFill>
        <p:spPr>
          <a:xfrm>
            <a:off x="515867" y="1916201"/>
            <a:ext cx="8446061" cy="4927224"/>
          </a:xfrm>
          <a:prstGeom prst="rect">
            <a:avLst/>
          </a:prstGeom>
        </p:spPr>
      </p:pic>
    </p:spTree>
    <p:extLst>
      <p:ext uri="{BB962C8B-B14F-4D97-AF65-F5344CB8AC3E}">
        <p14:creationId xmlns:p14="http://schemas.microsoft.com/office/powerpoint/2010/main" val="27358040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9" name="タイトル 1"/>
          <p:cNvSpPr txBox="1"/>
          <p:nvPr/>
        </p:nvSpPr>
        <p:spPr>
          <a:xfrm>
            <a:off x="395791" y="1370083"/>
            <a:ext cx="3724986" cy="4407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spAutoFit/>
          </a:bodyPr>
          <a:lstStyle>
            <a:lvl1pPr>
              <a:lnSpc>
                <a:spcPct val="120000"/>
              </a:lnSpc>
              <a:defRPr sz="2000" b="1">
                <a:latin typeface="小塚明朝 Pr6N M"/>
                <a:ea typeface="小塚明朝 Pr6N M"/>
                <a:cs typeface="小塚明朝 Pr6N M"/>
                <a:sym typeface="小塚明朝 Pr6N M"/>
              </a:defRPr>
            </a:lvl1pPr>
          </a:lstStyle>
          <a:p>
            <a:pPr marL="0" marR="0" lvl="0" indent="0" algn="l" defTabSz="914400" rtl="0" eaLnBrk="1" fontAlgn="auto" latinLnBrk="0" hangingPunct="0">
              <a:lnSpc>
                <a:spcPct val="120000"/>
              </a:lnSpc>
              <a:spcBef>
                <a:spcPts val="0"/>
              </a:spcBef>
              <a:spcAft>
                <a:spcPts val="0"/>
              </a:spcAft>
              <a:buClrTx/>
              <a:buSzTx/>
              <a:buFontTx/>
              <a:buNone/>
              <a:tabLst/>
              <a:defRPr/>
            </a:pPr>
            <a:r>
              <a:rPr kumimoji="0" lang="ja-JP" kern="0">
                <a:solidFill>
                  <a:srgbClr val="000000"/>
                </a:solidFill>
              </a:rPr>
              <a:t>開発環境</a:t>
            </a:r>
            <a:endParaRPr kumimoji="0" sz="2000" b="1" i="0" u="none" strike="noStrike" kern="0" cap="none" spc="0" normalizeH="0" baseline="0" noProof="0">
              <a:ln>
                <a:noFill/>
              </a:ln>
              <a:solidFill>
                <a:srgbClr val="000000"/>
              </a:solidFill>
              <a:effectLst/>
              <a:uLnTx/>
              <a:uFillTx/>
              <a:latin typeface="小塚明朝 Pr6N M"/>
              <a:ea typeface="小塚明朝 Pr6N M"/>
              <a:sym typeface="小塚明朝 Pr6N M"/>
            </a:endParaRPr>
          </a:p>
        </p:txBody>
      </p:sp>
      <p:sp>
        <p:nvSpPr>
          <p:cNvPr id="2" name="テキスト ボックス 1">
            <a:extLst>
              <a:ext uri="{FF2B5EF4-FFF2-40B4-BE49-F238E27FC236}">
                <a16:creationId xmlns:a16="http://schemas.microsoft.com/office/drawing/2014/main" id="{21C53372-3EAB-4F16-A4F8-D758B44D9879}"/>
              </a:ext>
            </a:extLst>
          </p:cNvPr>
          <p:cNvSpPr txBox="1"/>
          <p:nvPr/>
        </p:nvSpPr>
        <p:spPr>
          <a:xfrm>
            <a:off x="393391" y="2796377"/>
            <a:ext cx="8234531" cy="2923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n-lt"/>
                <a:ea typeface="+mn-ea"/>
                <a:cs typeface="+mn-cs"/>
                <a:sym typeface="Calibri"/>
              </a:rPr>
              <a:t>使用した言語・技術</a:t>
            </a:r>
            <a:endParaRPr kumimoji="0" lang="en-US" altLang="ja-JP" sz="20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20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altLang="ja-JP">
                <a:solidFill>
                  <a:srgbClr val="000000"/>
                </a:solidFill>
              </a:rPr>
              <a:t>React</a:t>
            </a:r>
            <a:endParaRPr lang="en-US" altLang="ja-JP" sz="1800" b="0" i="0" u="none" strike="noStrike" cap="none" spc="0" normalizeH="0" baseline="0">
              <a:ln>
                <a:noFill/>
              </a:ln>
              <a:solidFill>
                <a:srgbClr val="000000"/>
              </a:solidFill>
              <a:effectLst/>
              <a:uFillTx/>
              <a:latin typeface="+mn-lt"/>
              <a:ea typeface="+mn-ea"/>
              <a:cs typeface="+mn-cs"/>
            </a:endParaRPr>
          </a:p>
          <a:p>
            <a:pPr marL="0" marR="0" indent="0" algn="l" defTabSz="914400" rtl="0" fontAlgn="auto" latinLnBrk="0" hangingPunct="0">
              <a:lnSpc>
                <a:spcPct val="100000"/>
              </a:lnSpc>
              <a:spcBef>
                <a:spcPts val="0"/>
              </a:spcBef>
              <a:spcAft>
                <a:spcPts val="0"/>
              </a:spcAft>
              <a:buClrTx/>
              <a:buSzTx/>
              <a:buFontTx/>
              <a:buNone/>
              <a:tabLst/>
            </a:pPr>
            <a:r>
              <a:rPr kumimoji="0" lang="ja-JP" altLang="en-US" sz="1800" b="0" i="0" u="none" strike="noStrike" cap="none" spc="0" normalizeH="0" baseline="0">
                <a:ln>
                  <a:noFill/>
                </a:ln>
                <a:solidFill>
                  <a:srgbClr val="000000"/>
                </a:solidFill>
                <a:effectLst/>
                <a:uFillTx/>
                <a:latin typeface="+mn-lt"/>
                <a:ea typeface="+mn-ea"/>
                <a:cs typeface="+mn-cs"/>
                <a:sym typeface="Calibri"/>
              </a:rPr>
              <a:t>　</a:t>
            </a:r>
            <a:r>
              <a:rPr kumimoji="0" lang="ja-JP" altLang="en-US">
                <a:solidFill>
                  <a:srgbClr val="000000"/>
                </a:solidFill>
                <a:sym typeface="Calibri"/>
              </a:rPr>
              <a:t>どのように利用したかを書く</a:t>
            </a:r>
            <a:endParaRPr kumimoji="0" lang="en-US" altLang="ja-JP">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18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altLang="ja-JP">
                <a:solidFill>
                  <a:srgbClr val="000000"/>
                </a:solidFill>
              </a:rPr>
              <a:t>Spline</a:t>
            </a:r>
            <a:endParaRPr lang="en-US" altLang="ja-JP" sz="1800" b="0" i="0" u="none" strike="noStrike" cap="none" spc="0" normalizeH="0" baseline="0">
              <a:ln>
                <a:noFill/>
              </a:ln>
              <a:solidFill>
                <a:srgbClr val="000000"/>
              </a:solidFill>
              <a:effectLst/>
              <a:uFillTx/>
              <a:latin typeface="+mn-lt"/>
              <a:ea typeface="+mn-ea"/>
              <a:cs typeface="+mn-cs"/>
            </a:endParaRPr>
          </a:p>
          <a:p>
            <a:pPr marL="0" marR="0" indent="0" algn="l" defTabSz="914400" rtl="0" fontAlgn="auto" latinLnBrk="0" hangingPunct="0">
              <a:lnSpc>
                <a:spcPct val="100000"/>
              </a:lnSpc>
              <a:spcBef>
                <a:spcPts val="0"/>
              </a:spcBef>
              <a:spcAft>
                <a:spcPts val="0"/>
              </a:spcAft>
              <a:buClrTx/>
              <a:buSzTx/>
              <a:buFontTx/>
              <a:buNone/>
              <a:tabLst/>
            </a:pPr>
            <a:r>
              <a:rPr kumimoji="0" lang="ja-JP" altLang="en-US">
                <a:solidFill>
                  <a:srgbClr val="000000"/>
                </a:solidFill>
                <a:sym typeface="Calibri"/>
              </a:rPr>
              <a:t>　</a:t>
            </a:r>
            <a:r>
              <a:rPr kumimoji="0" lang="ja-JP">
                <a:solidFill>
                  <a:srgbClr val="000000"/>
                </a:solidFill>
                <a:sym typeface="Calibri"/>
              </a:rPr>
              <a:t>どのように利用したかを書く</a:t>
            </a:r>
            <a:endParaRPr lang="ja-JP" altLang="en-US">
              <a:solidFill>
                <a:srgbClr val="000000"/>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1800" b="0" i="0" u="none" strike="noStrike" cap="none" spc="0" normalizeH="0" baseline="0">
              <a:ln>
                <a:noFill/>
              </a:ln>
              <a:solidFill>
                <a:srgbClr val="000000"/>
              </a:solidFill>
              <a:effectLst/>
              <a:uFillTx/>
              <a:latin typeface="+mn-lt"/>
              <a:ea typeface="+mn-ea"/>
              <a:cs typeface="+mn-cs"/>
              <a:sym typeface="Calibri"/>
            </a:endParaRPr>
          </a:p>
          <a:p>
            <a:pPr hangingPunct="0"/>
            <a:r>
              <a:rPr kumimoji="0" lang="en-US" altLang="ja-JP">
                <a:solidFill>
                  <a:srgbClr val="000000"/>
                </a:solidFill>
                <a:sym typeface="Calibri"/>
              </a:rPr>
              <a:t>Azure </a:t>
            </a:r>
            <a:r>
              <a:rPr kumimoji="0" lang="en-US" altLang="ja-JP" err="1">
                <a:solidFill>
                  <a:srgbClr val="000000"/>
                </a:solidFill>
                <a:sym typeface="Calibri"/>
              </a:rPr>
              <a:t>AppService</a:t>
            </a:r>
            <a:endParaRPr lang="en-US" altLang="ja-JP" sz="1800" b="0" i="0" u="none" strike="noStrike" cap="none" spc="0" normalizeH="0" baseline="0" err="1">
              <a:ln>
                <a:noFill/>
              </a:ln>
              <a:solidFill>
                <a:srgbClr val="000000"/>
              </a:solidFill>
              <a:effectLst/>
              <a:uFillTx/>
              <a:latin typeface="+mn-lt"/>
              <a:ea typeface="+mn-ea"/>
              <a:cs typeface="+mn-cs"/>
            </a:endParaRPr>
          </a:p>
          <a:p>
            <a:pPr marL="0" marR="0" indent="0" algn="l" defTabSz="914400" rtl="0" fontAlgn="auto" latinLnBrk="0" hangingPunct="0">
              <a:lnSpc>
                <a:spcPct val="100000"/>
              </a:lnSpc>
              <a:spcBef>
                <a:spcPts val="0"/>
              </a:spcBef>
              <a:spcAft>
                <a:spcPts val="0"/>
              </a:spcAft>
              <a:buClrTx/>
              <a:buSzTx/>
              <a:buFontTx/>
              <a:buNone/>
              <a:tabLst/>
            </a:pPr>
            <a:r>
              <a:rPr kumimoji="0" lang="ja-JP" altLang="en-US" sz="1800" b="0" i="0" u="none" strike="noStrike" cap="none" spc="0" normalizeH="0" baseline="0">
                <a:ln>
                  <a:noFill/>
                </a:ln>
                <a:solidFill>
                  <a:srgbClr val="000000"/>
                </a:solidFill>
                <a:effectLst/>
                <a:uFillTx/>
                <a:latin typeface="+mn-lt"/>
                <a:ea typeface="+mn-ea"/>
                <a:cs typeface="+mn-cs"/>
                <a:sym typeface="Calibri"/>
              </a:rPr>
              <a:t>　</a:t>
            </a:r>
            <a:r>
              <a:rPr kumimoji="0" lang="ja-JP">
                <a:solidFill>
                  <a:srgbClr val="000000"/>
                </a:solidFill>
                <a:sym typeface="Calibri"/>
              </a:rPr>
              <a:t>どのように利用したかを書く</a:t>
            </a:r>
            <a:endParaRPr lang="ja-JP" altLang="en-US" sz="1800" b="0" i="0" u="none" strike="noStrike" cap="none" spc="0" normalizeH="0" baseline="0">
              <a:ln>
                <a:noFill/>
              </a:ln>
              <a:solidFill>
                <a:srgbClr val="000000"/>
              </a:solidFill>
              <a:effectLst/>
              <a:uFillTx/>
              <a:latin typeface="+mn-lt"/>
              <a:ea typeface="+mn-ea"/>
              <a:cs typeface="+mn-cs"/>
            </a:endParaRPr>
          </a:p>
        </p:txBody>
      </p:sp>
      <p:sp>
        <p:nvSpPr>
          <p:cNvPr id="8" name="タイトル 1"/>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a:ea typeface="ＭＳ Ｐゴシック"/>
                <a:cs typeface="小塚明朝 Pr6N M"/>
              </a:rPr>
              <a:t>●　</a:t>
            </a:r>
            <a:r>
              <a:rPr lang="ja-JP" sz="2800">
                <a:ln w="13462">
                  <a:noFill/>
                  <a:prstDash val="solid"/>
                </a:ln>
                <a:solidFill>
                  <a:srgbClr val="000000"/>
                </a:solidFill>
                <a:latin typeface="Helvetica"/>
                <a:ea typeface="ＭＳ Ｐゴシック" panose="020B0600070205080204" pitchFamily="50" charset="-128"/>
                <a:cs typeface="Helvetica"/>
              </a:rPr>
              <a:t>コンテ</a:t>
            </a:r>
            <a:r>
              <a:rPr kumimoji="1" lang="ja-JP" sz="2800" b="0" i="0" u="none" strike="noStrike" kern="1200" cap="none" spc="0" normalizeH="0" baseline="0" noProof="0">
                <a:ln w="13462">
                  <a:noFill/>
                  <a:prstDash val="solid"/>
                </a:ln>
                <a:solidFill>
                  <a:srgbClr val="000000"/>
                </a:solidFill>
                <a:effectLst/>
                <a:uLnTx/>
                <a:uFillTx/>
                <a:latin typeface="Helvetica"/>
                <a:ea typeface="ＭＳ Ｐゴシック" panose="020B0600070205080204" pitchFamily="50" charset="-128"/>
                <a:cs typeface="Helvetica"/>
              </a:rPr>
              <a:t>ン</a:t>
            </a:r>
            <a:r>
              <a:rPr lang="ja-JP" sz="2800">
                <a:ln w="13462">
                  <a:noFill/>
                  <a:prstDash val="solid"/>
                </a:ln>
                <a:solidFill>
                  <a:srgbClr val="000000"/>
                </a:solidFill>
                <a:latin typeface="Helvetica"/>
                <a:ea typeface="ＭＳ Ｐゴシック" panose="020B0600070205080204" pitchFamily="50" charset="-128"/>
                <a:cs typeface="Helvetica"/>
              </a:rPr>
              <a:t>ツ詳細</a:t>
            </a:r>
            <a:endPar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endParaRPr>
          </a:p>
        </p:txBody>
      </p:sp>
      <p:pic>
        <p:nvPicPr>
          <p:cNvPr id="3" name="Picture 2">
            <a:extLst>
              <a:ext uri="{FF2B5EF4-FFF2-40B4-BE49-F238E27FC236}">
                <a16:creationId xmlns:a16="http://schemas.microsoft.com/office/drawing/2014/main" id="{E0280533-3485-2D55-2638-082A32A6E5CE}"/>
              </a:ext>
            </a:extLst>
          </p:cNvPr>
          <p:cNvPicPr>
            <a:picLocks noChangeAspect="1"/>
          </p:cNvPicPr>
          <p:nvPr/>
        </p:nvPicPr>
        <p:blipFill>
          <a:blip r:embed="rId2"/>
          <a:stretch>
            <a:fillRect/>
          </a:stretch>
        </p:blipFill>
        <p:spPr>
          <a:xfrm>
            <a:off x="3944868" y="649094"/>
            <a:ext cx="4814761" cy="2778176"/>
          </a:xfrm>
          <a:prstGeom prst="rect">
            <a:avLst/>
          </a:prstGeom>
        </p:spPr>
      </p:pic>
    </p:spTree>
    <p:extLst>
      <p:ext uri="{BB962C8B-B14F-4D97-AF65-F5344CB8AC3E}">
        <p14:creationId xmlns:p14="http://schemas.microsoft.com/office/powerpoint/2010/main" val="212803453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425137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説明資料　世田谷地域（三軒茶屋）</a:t>
            </a:r>
          </a:p>
        </p:txBody>
      </p:sp>
      <p:sp>
        <p:nvSpPr>
          <p:cNvPr id="6" name="タイトル 1"/>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en-US" altLang="ja-JP"/>
          </a:p>
        </p:txBody>
      </p:sp>
      <p:sp>
        <p:nvSpPr>
          <p:cNvPr id="2" name="TextBox 1">
            <a:extLst>
              <a:ext uri="{FF2B5EF4-FFF2-40B4-BE49-F238E27FC236}">
                <a16:creationId xmlns:a16="http://schemas.microsoft.com/office/drawing/2014/main" id="{FEFDDF5C-3795-CEAC-8E71-FDB5415355BA}"/>
              </a:ext>
            </a:extLst>
          </p:cNvPr>
          <p:cNvSpPr txBox="1"/>
          <p:nvPr/>
        </p:nvSpPr>
        <p:spPr>
          <a:xfrm>
            <a:off x="5638126" y="1915789"/>
            <a:ext cx="274320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ja-JP"/>
              <a:t>三軒茶屋は、東京都世田谷区にある人気のエリアです。カフェや居酒屋、小さな個人経営の店が多く、特に「三角地帯」と呼ばれるエリアでは、昭和の雰囲気を感じられる飲食店が並んでいます。また、キャロットタワーの展望フロアからは、無料で美しい東京の景色を楽しむことができます。地元の雰囲気と都会の利便性が魅力の場所です。</a:t>
            </a:r>
            <a:endParaRPr lang="en-US"/>
          </a:p>
        </p:txBody>
      </p:sp>
      <p:pic>
        <p:nvPicPr>
          <p:cNvPr id="3" name="Picture 2">
            <a:extLst>
              <a:ext uri="{FF2B5EF4-FFF2-40B4-BE49-F238E27FC236}">
                <a16:creationId xmlns:a16="http://schemas.microsoft.com/office/drawing/2014/main" id="{54707C14-5484-329A-049E-C260E8F29C94}"/>
              </a:ext>
            </a:extLst>
          </p:cNvPr>
          <p:cNvPicPr>
            <a:picLocks noChangeAspect="1"/>
          </p:cNvPicPr>
          <p:nvPr/>
        </p:nvPicPr>
        <p:blipFill>
          <a:blip r:embed="rId3"/>
          <a:stretch>
            <a:fillRect/>
          </a:stretch>
        </p:blipFill>
        <p:spPr>
          <a:xfrm>
            <a:off x="182071" y="2029752"/>
            <a:ext cx="5229478" cy="3516665"/>
          </a:xfrm>
          <a:prstGeom prst="rect">
            <a:avLst/>
          </a:prstGeom>
        </p:spPr>
      </p:pic>
    </p:spTree>
    <p:extLst>
      <p:ext uri="{BB962C8B-B14F-4D97-AF65-F5344CB8AC3E}">
        <p14:creationId xmlns:p14="http://schemas.microsoft.com/office/powerpoint/2010/main" val="284717230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EAAAA-0025-E750-89EB-450A182846DB}"/>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892B1ED-DC1A-3A9F-D313-7AABF3DD42DF}"/>
              </a:ext>
            </a:extLst>
          </p:cNvPr>
          <p:cNvSpPr txBox="1">
            <a:spLocks/>
          </p:cNvSpPr>
          <p:nvPr/>
        </p:nvSpPr>
        <p:spPr>
          <a:xfrm>
            <a:off x="179512" y="1412776"/>
            <a:ext cx="425137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説明資料　烏山地域（烏山寺町）</a:t>
            </a:r>
            <a:endParaRPr lang="ja-JP" altLang="en-US" sz="2000">
              <a:ln w="13462">
                <a:noFill/>
                <a:prstDash val="solid"/>
              </a:ln>
              <a:solidFill>
                <a:srgbClr val="000000"/>
              </a:solidFill>
              <a:latin typeface="小塚明朝 Pr6N M"/>
              <a:ea typeface="小塚明朝 Pr6N M"/>
              <a:cs typeface="小塚明朝 Pr6N M"/>
            </a:endParaRPr>
          </a:p>
        </p:txBody>
      </p:sp>
      <p:sp>
        <p:nvSpPr>
          <p:cNvPr id="6" name="タイトル 1">
            <a:extLst>
              <a:ext uri="{FF2B5EF4-FFF2-40B4-BE49-F238E27FC236}">
                <a16:creationId xmlns:a16="http://schemas.microsoft.com/office/drawing/2014/main" id="{804EF4F9-E6BF-AE52-685C-B862A94715EF}"/>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2" name="Picture 1">
            <a:extLst>
              <a:ext uri="{FF2B5EF4-FFF2-40B4-BE49-F238E27FC236}">
                <a16:creationId xmlns:a16="http://schemas.microsoft.com/office/drawing/2014/main" id="{F4C98F63-80C5-AAAF-F747-98FAE17396B9}"/>
              </a:ext>
            </a:extLst>
          </p:cNvPr>
          <p:cNvPicPr>
            <a:picLocks noChangeAspect="1"/>
          </p:cNvPicPr>
          <p:nvPr/>
        </p:nvPicPr>
        <p:blipFill>
          <a:blip r:embed="rId3"/>
          <a:stretch>
            <a:fillRect/>
          </a:stretch>
        </p:blipFill>
        <p:spPr>
          <a:xfrm>
            <a:off x="275930" y="2131197"/>
            <a:ext cx="4798999" cy="3202508"/>
          </a:xfrm>
          <a:prstGeom prst="rect">
            <a:avLst/>
          </a:prstGeom>
        </p:spPr>
      </p:pic>
      <p:sp>
        <p:nvSpPr>
          <p:cNvPr id="5" name="テキスト ボックス 1">
            <a:extLst>
              <a:ext uri="{FF2B5EF4-FFF2-40B4-BE49-F238E27FC236}">
                <a16:creationId xmlns:a16="http://schemas.microsoft.com/office/drawing/2014/main" id="{FF61D270-A695-F754-0645-C00F9A6C8FD2}"/>
              </a:ext>
            </a:extLst>
          </p:cNvPr>
          <p:cNvSpPr txBox="1"/>
          <p:nvPr/>
        </p:nvSpPr>
        <p:spPr>
          <a:xfrm>
            <a:off x="5208152" y="2320969"/>
            <a:ext cx="377379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ja-JP">
                <a:solidFill>
                  <a:srgbClr val="000000"/>
                </a:solidFill>
                <a:ea typeface="+mn-lt"/>
                <a:cs typeface="+mn-lt"/>
                <a:sym typeface="Calibri"/>
              </a:rPr>
              <a:t>烏山寺町は、北烏山2丁目から6丁目に</a:t>
            </a:r>
            <a:r>
              <a:rPr kumimoji="0" lang="ja-JP" altLang="en-US">
                <a:solidFill>
                  <a:srgbClr val="000000"/>
                </a:solidFill>
                <a:ea typeface="+mn-lt"/>
                <a:cs typeface="+mn-lt"/>
                <a:sym typeface="Calibri"/>
              </a:rPr>
              <a:t>かけて広がり</a:t>
            </a:r>
            <a:r>
              <a:rPr kumimoji="0" lang="ja-JP">
                <a:solidFill>
                  <a:srgbClr val="000000"/>
                </a:solidFill>
                <a:ea typeface="+mn-lt"/>
                <a:cs typeface="+mn-lt"/>
                <a:sym typeface="Calibri"/>
              </a:rPr>
              <a:t>、寺町通りを中心に26もの</a:t>
            </a:r>
            <a:r>
              <a:rPr kumimoji="0" lang="ja-JP" altLang="en-US">
                <a:solidFill>
                  <a:srgbClr val="000000"/>
                </a:solidFill>
                <a:ea typeface="+mn-lt"/>
                <a:cs typeface="+mn-lt"/>
                <a:sym typeface="Calibri"/>
              </a:rPr>
              <a:t>寺院が並ぶエリア</a:t>
            </a:r>
            <a:r>
              <a:rPr kumimoji="0" lang="ja-JP">
                <a:solidFill>
                  <a:srgbClr val="000000"/>
                </a:solidFill>
                <a:ea typeface="+mn-lt"/>
                <a:cs typeface="+mn-lt"/>
                <a:sym typeface="Calibri"/>
              </a:rPr>
              <a:t>です。</a:t>
            </a:r>
            <a:br>
              <a:rPr lang="ja-JP">
                <a:ea typeface="+mn-lt"/>
                <a:cs typeface="+mn-lt"/>
              </a:rPr>
            </a:br>
            <a:r>
              <a:rPr kumimoji="0" lang="ja-JP">
                <a:solidFill>
                  <a:srgbClr val="000000"/>
                </a:solidFill>
                <a:ea typeface="+mn-lt"/>
                <a:cs typeface="+mn-lt"/>
                <a:sym typeface="Calibri"/>
              </a:rPr>
              <a:t> 大正12年の関東大震災を受け、当時の東京都内にあった多くの寺院がこの地に移転してきました。</a:t>
            </a:r>
            <a:br>
              <a:rPr lang="ja-JP">
                <a:ea typeface="+mn-lt"/>
                <a:cs typeface="+mn-lt"/>
              </a:rPr>
            </a:br>
            <a:r>
              <a:rPr kumimoji="0" lang="ja-JP">
                <a:solidFill>
                  <a:srgbClr val="000000"/>
                </a:solidFill>
                <a:ea typeface="+mn-lt"/>
                <a:cs typeface="+mn-lt"/>
                <a:sym typeface="Calibri"/>
              </a:rPr>
              <a:t> 地域には、お寺の屋根や塀が点在し、歴史と風情を感じさせる魅力的な景観が広がっています。</a:t>
            </a:r>
            <a:endParaRPr kumimoji="0" lang="en-US" altLang="ja-JP">
              <a:sym typeface="Calibri"/>
            </a:endParaRPr>
          </a:p>
          <a:p>
            <a:endParaRPr lang="en-US"/>
          </a:p>
        </p:txBody>
      </p:sp>
    </p:spTree>
    <p:extLst>
      <p:ext uri="{BB962C8B-B14F-4D97-AF65-F5344CB8AC3E}">
        <p14:creationId xmlns:p14="http://schemas.microsoft.com/office/powerpoint/2010/main" val="25064952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EA5C3-2F5A-8D4B-C980-4F2E96798A0F}"/>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27BC9AC-3571-E4D6-4904-50731D34013C}"/>
              </a:ext>
            </a:extLst>
          </p:cNvPr>
          <p:cNvSpPr txBox="1">
            <a:spLocks/>
          </p:cNvSpPr>
          <p:nvPr/>
        </p:nvSpPr>
        <p:spPr>
          <a:xfrm>
            <a:off x="179512" y="1412776"/>
            <a:ext cx="5090918"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説明資料　砧地域（ウルトラマン商店街）</a:t>
            </a:r>
          </a:p>
        </p:txBody>
      </p:sp>
      <p:sp>
        <p:nvSpPr>
          <p:cNvPr id="6" name="タイトル 1">
            <a:extLst>
              <a:ext uri="{FF2B5EF4-FFF2-40B4-BE49-F238E27FC236}">
                <a16:creationId xmlns:a16="http://schemas.microsoft.com/office/drawing/2014/main" id="{848E12F8-A88B-82F9-DC45-1D53FA03BBFC}"/>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sp>
        <p:nvSpPr>
          <p:cNvPr id="3" name="テキスト ボックス 1">
            <a:extLst>
              <a:ext uri="{FF2B5EF4-FFF2-40B4-BE49-F238E27FC236}">
                <a16:creationId xmlns:a16="http://schemas.microsoft.com/office/drawing/2014/main" id="{8C9BCF9E-2411-E555-1001-39718F672A89}"/>
              </a:ext>
            </a:extLst>
          </p:cNvPr>
          <p:cNvSpPr txBox="1"/>
          <p:nvPr/>
        </p:nvSpPr>
        <p:spPr>
          <a:xfrm>
            <a:off x="5167692" y="1714066"/>
            <a:ext cx="3773795" cy="4801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a:lnSpc>
                <a:spcPct val="100000"/>
              </a:lnSpc>
              <a:spcBef>
                <a:spcPts val="0"/>
              </a:spcBef>
              <a:spcAft>
                <a:spcPts val="0"/>
              </a:spcAft>
              <a:buNone/>
              <a:tabLst/>
            </a:pPr>
            <a:r>
              <a:rPr kumimoji="0" lang="ja-JP" altLang="en-US">
                <a:solidFill>
                  <a:srgbClr val="000000"/>
                </a:solidFill>
                <a:sym typeface="Calibri"/>
              </a:rPr>
              <a:t>ウルトラマン商店街</a:t>
            </a:r>
            <a:r>
              <a:rPr kumimoji="0" lang="ja-JP">
                <a:solidFill>
                  <a:srgbClr val="000000"/>
                </a:solidFill>
                <a:sym typeface="Calibri"/>
              </a:rPr>
              <a:t>は、</a:t>
            </a:r>
            <a:r>
              <a:rPr kumimoji="0" lang="ja-JP" altLang="en-US">
                <a:solidFill>
                  <a:srgbClr val="000000"/>
                </a:solidFill>
                <a:sym typeface="Calibri"/>
              </a:rPr>
              <a:t>ウルトラマンシリーズをテーマ</a:t>
            </a:r>
            <a:r>
              <a:rPr kumimoji="0" lang="ja-JP">
                <a:solidFill>
                  <a:srgbClr val="000000"/>
                </a:solidFill>
                <a:sym typeface="Calibri"/>
              </a:rPr>
              <a:t>にし</a:t>
            </a:r>
            <a:r>
              <a:rPr kumimoji="0" lang="ja-JP" altLang="en-US">
                <a:solidFill>
                  <a:srgbClr val="000000"/>
                </a:solidFill>
                <a:sym typeface="Calibri"/>
              </a:rPr>
              <a:t>たユニークな商店街</a:t>
            </a:r>
            <a:r>
              <a:rPr kumimoji="0" lang="ja-JP">
                <a:solidFill>
                  <a:srgbClr val="000000"/>
                </a:solidFill>
                <a:sym typeface="Calibri"/>
              </a:rPr>
              <a:t>で、</a:t>
            </a:r>
            <a:r>
              <a:rPr kumimoji="0" lang="ja-JP" altLang="en-US">
                <a:solidFill>
                  <a:srgbClr val="000000"/>
                </a:solidFill>
                <a:sym typeface="Calibri"/>
              </a:rPr>
              <a:t>ウルトラマンファンはもちろん、家族連</a:t>
            </a:r>
            <a:r>
              <a:rPr kumimoji="0" lang="ja-JP">
                <a:solidFill>
                  <a:srgbClr val="000000"/>
                </a:solidFill>
                <a:sym typeface="Calibri"/>
              </a:rPr>
              <a:t>れ</a:t>
            </a:r>
            <a:r>
              <a:rPr kumimoji="0" lang="ja-JP" altLang="en-US">
                <a:solidFill>
                  <a:srgbClr val="000000"/>
                </a:solidFill>
                <a:sym typeface="Calibri"/>
              </a:rPr>
              <a:t>や観光客にも人気の</a:t>
            </a:r>
            <a:r>
              <a:rPr kumimoji="0" lang="ja-JP">
                <a:solidFill>
                  <a:srgbClr val="000000"/>
                </a:solidFill>
                <a:sym typeface="Calibri"/>
              </a:rPr>
              <a:t>ス</a:t>
            </a:r>
            <a:r>
              <a:rPr kumimoji="0" lang="ja-JP" altLang="en-US">
                <a:solidFill>
                  <a:srgbClr val="000000"/>
                </a:solidFill>
                <a:sym typeface="Calibri"/>
              </a:rPr>
              <a:t>ポット</a:t>
            </a:r>
            <a:r>
              <a:rPr kumimoji="0" lang="ja-JP">
                <a:solidFill>
                  <a:srgbClr val="000000"/>
                </a:solidFill>
                <a:sym typeface="Calibri"/>
              </a:rPr>
              <a:t>です。</a:t>
            </a:r>
            <a:r>
              <a:rPr kumimoji="0" lang="ja-JP" altLang="en-US">
                <a:solidFill>
                  <a:srgbClr val="000000"/>
                </a:solidFill>
                <a:sym typeface="Calibri"/>
              </a:rPr>
              <a:t>商店街に</a:t>
            </a:r>
            <a:r>
              <a:rPr kumimoji="0" lang="ja-JP">
                <a:solidFill>
                  <a:srgbClr val="000000"/>
                </a:solidFill>
                <a:sym typeface="Calibri"/>
              </a:rPr>
              <a:t>は</a:t>
            </a:r>
            <a:r>
              <a:rPr kumimoji="0" lang="ja-JP" altLang="en-US">
                <a:solidFill>
                  <a:srgbClr val="000000"/>
                </a:solidFill>
                <a:sym typeface="Calibri"/>
              </a:rPr>
              <a:t>、ウルトラマンや怪獣のオブジェが点在</a:t>
            </a:r>
            <a:r>
              <a:rPr kumimoji="0" lang="ja-JP">
                <a:solidFill>
                  <a:srgbClr val="000000"/>
                </a:solidFill>
                <a:sym typeface="Calibri"/>
              </a:rPr>
              <a:t>し</a:t>
            </a:r>
            <a:r>
              <a:rPr kumimoji="0" lang="ja-JP" altLang="en-US">
                <a:solidFill>
                  <a:srgbClr val="000000"/>
                </a:solidFill>
                <a:sym typeface="Calibri"/>
              </a:rPr>
              <a:t>ており、訪れる人々はまる</a:t>
            </a:r>
            <a:r>
              <a:rPr kumimoji="0" lang="ja-JP">
                <a:solidFill>
                  <a:srgbClr val="000000"/>
                </a:solidFill>
                <a:sym typeface="Calibri"/>
              </a:rPr>
              <a:t>で</a:t>
            </a:r>
            <a:r>
              <a:rPr kumimoji="0" lang="ja-JP" altLang="en-US">
                <a:solidFill>
                  <a:srgbClr val="000000"/>
                </a:solidFill>
                <a:sym typeface="Calibri"/>
              </a:rPr>
              <a:t>ウルトラマンの世界に入り込んだ</a:t>
            </a:r>
            <a:r>
              <a:rPr kumimoji="0" lang="ja-JP">
                <a:solidFill>
                  <a:srgbClr val="000000"/>
                </a:solidFill>
                <a:sym typeface="Calibri"/>
              </a:rPr>
              <a:t>か</a:t>
            </a:r>
            <a:r>
              <a:rPr kumimoji="0" lang="ja-JP" altLang="en-US">
                <a:solidFill>
                  <a:srgbClr val="000000"/>
                </a:solidFill>
                <a:sym typeface="Calibri"/>
              </a:rPr>
              <a:t>のよう</a:t>
            </a:r>
            <a:r>
              <a:rPr kumimoji="0" lang="ja-JP">
                <a:solidFill>
                  <a:srgbClr val="000000"/>
                </a:solidFill>
                <a:sym typeface="Calibri"/>
              </a:rPr>
              <a:t>な</a:t>
            </a:r>
            <a:r>
              <a:rPr kumimoji="0" lang="ja-JP" altLang="en-US">
                <a:solidFill>
                  <a:srgbClr val="000000"/>
                </a:solidFill>
                <a:sym typeface="Calibri"/>
              </a:rPr>
              <a:t>気分を味わえま</a:t>
            </a:r>
            <a:r>
              <a:rPr kumimoji="0" lang="ja-JP">
                <a:solidFill>
                  <a:srgbClr val="000000"/>
                </a:solidFill>
                <a:sym typeface="Calibri"/>
              </a:rPr>
              <a:t>す。</a:t>
            </a:r>
            <a:r>
              <a:rPr kumimoji="0" lang="ja-JP" altLang="en-US">
                <a:solidFill>
                  <a:srgbClr val="000000"/>
                </a:solidFill>
                <a:sym typeface="Calibri"/>
              </a:rPr>
              <a:t>各店舗で</a:t>
            </a:r>
            <a:r>
              <a:rPr kumimoji="0" lang="ja-JP">
                <a:solidFill>
                  <a:srgbClr val="000000"/>
                </a:solidFill>
                <a:sym typeface="Calibri"/>
              </a:rPr>
              <a:t>は</a:t>
            </a:r>
            <a:r>
              <a:rPr kumimoji="0" lang="ja-JP" altLang="en-US">
                <a:solidFill>
                  <a:srgbClr val="000000"/>
                </a:solidFill>
                <a:sym typeface="Calibri"/>
              </a:rPr>
              <a:t>ウルトラマン関連のグッズ</a:t>
            </a:r>
            <a:r>
              <a:rPr lang="ja-JP">
                <a:solidFill>
                  <a:srgbClr val="000000"/>
                </a:solidFill>
              </a:rPr>
              <a:t>や</a:t>
            </a:r>
            <a:r>
              <a:rPr kumimoji="0" lang="ja-JP">
                <a:solidFill>
                  <a:srgbClr val="000000"/>
                </a:solidFill>
                <a:sym typeface="Calibri"/>
              </a:rPr>
              <a:t>お土産が</a:t>
            </a:r>
            <a:r>
              <a:rPr kumimoji="0" lang="ja-JP" altLang="en-US">
                <a:solidFill>
                  <a:srgbClr val="000000"/>
                </a:solidFill>
                <a:sym typeface="Calibri"/>
              </a:rPr>
              <a:t>販売</a:t>
            </a:r>
            <a:r>
              <a:rPr kumimoji="0" lang="ja-JP">
                <a:solidFill>
                  <a:srgbClr val="000000"/>
                </a:solidFill>
                <a:sym typeface="Calibri"/>
              </a:rPr>
              <a:t>されて</a:t>
            </a:r>
            <a:r>
              <a:rPr kumimoji="0" lang="ja-JP" altLang="en-US">
                <a:solidFill>
                  <a:srgbClr val="000000"/>
                </a:solidFill>
                <a:sym typeface="Calibri"/>
              </a:rPr>
              <a:t>いるほか、ウルトラマン</a:t>
            </a:r>
            <a:r>
              <a:rPr kumimoji="0" lang="ja-JP">
                <a:solidFill>
                  <a:srgbClr val="000000"/>
                </a:solidFill>
                <a:sym typeface="Calibri"/>
              </a:rPr>
              <a:t>の</a:t>
            </a:r>
            <a:r>
              <a:rPr kumimoji="0" lang="ja-JP" altLang="en-US">
                <a:solidFill>
                  <a:srgbClr val="000000"/>
                </a:solidFill>
                <a:sym typeface="Calibri"/>
              </a:rPr>
              <a:t>キャラクター</a:t>
            </a:r>
            <a:r>
              <a:rPr kumimoji="0" lang="ja-JP">
                <a:solidFill>
                  <a:srgbClr val="000000"/>
                </a:solidFill>
                <a:sym typeface="Calibri"/>
              </a:rPr>
              <a:t>にちなんだ特別なメニュー</a:t>
            </a:r>
            <a:r>
              <a:rPr kumimoji="0" lang="ja-JP" altLang="en-US">
                <a:solidFill>
                  <a:srgbClr val="000000"/>
                </a:solidFill>
                <a:sym typeface="Calibri"/>
              </a:rPr>
              <a:t>を提供するカフェやレ</a:t>
            </a:r>
            <a:r>
              <a:rPr kumimoji="0" lang="ja-JP">
                <a:solidFill>
                  <a:srgbClr val="000000"/>
                </a:solidFill>
                <a:sym typeface="Calibri"/>
              </a:rPr>
              <a:t>ストランもあります。</a:t>
            </a:r>
            <a:r>
              <a:rPr kumimoji="0" lang="ja-JP" altLang="en-US">
                <a:solidFill>
                  <a:srgbClr val="000000"/>
                </a:solidFill>
                <a:sym typeface="Calibri"/>
              </a:rPr>
              <a:t>ウルトラマン商店街を歩くだけで</a:t>
            </a:r>
            <a:r>
              <a:rPr kumimoji="0" lang="ja-JP">
                <a:solidFill>
                  <a:srgbClr val="000000"/>
                </a:solidFill>
                <a:sym typeface="Calibri"/>
              </a:rPr>
              <a:t>、ど</a:t>
            </a:r>
            <a:r>
              <a:rPr kumimoji="0" lang="ja-JP" altLang="en-US">
                <a:solidFill>
                  <a:srgbClr val="000000"/>
                </a:solidFill>
                <a:sym typeface="Calibri"/>
              </a:rPr>
              <a:t>こか懐かしく</a:t>
            </a:r>
            <a:r>
              <a:rPr kumimoji="0" lang="ja-JP">
                <a:solidFill>
                  <a:srgbClr val="000000"/>
                </a:solidFill>
                <a:sym typeface="Calibri"/>
              </a:rPr>
              <a:t>も</a:t>
            </a:r>
            <a:r>
              <a:rPr kumimoji="0" lang="ja-JP" altLang="en-US">
                <a:solidFill>
                  <a:srgbClr val="000000"/>
                </a:solidFill>
                <a:sym typeface="Calibri"/>
              </a:rPr>
              <a:t>新しいヒーロー</a:t>
            </a:r>
            <a:r>
              <a:rPr kumimoji="0" lang="ja-JP" b="0" i="0" u="none" strike="noStrike" cap="none" spc="0" normalizeH="0" baseline="0">
                <a:ln>
                  <a:noFill/>
                </a:ln>
                <a:solidFill>
                  <a:srgbClr val="000000"/>
                </a:solidFill>
                <a:effectLst/>
                <a:uFillTx/>
                <a:latin typeface="+mn-lt"/>
                <a:ea typeface="+mn-ea"/>
                <a:cs typeface="+mn-cs"/>
                <a:sym typeface="Calibri"/>
              </a:rPr>
              <a:t>の</a:t>
            </a:r>
            <a:r>
              <a:rPr kumimoji="0" lang="ja-JP" altLang="en-US">
                <a:solidFill>
                  <a:srgbClr val="000000"/>
                </a:solidFill>
                <a:sym typeface="Calibri"/>
              </a:rPr>
              <a:t>世界に触れられ</a:t>
            </a:r>
            <a:r>
              <a:rPr kumimoji="0" lang="ja-JP">
                <a:solidFill>
                  <a:srgbClr val="000000"/>
                </a:solidFill>
                <a:sym typeface="Calibri"/>
              </a:rPr>
              <a:t>る</a:t>
            </a:r>
            <a:r>
              <a:rPr kumimoji="0" lang="ja-JP" b="0" i="0" u="none" strike="noStrike" cap="none" spc="0" normalizeH="0" baseline="0">
                <a:ln>
                  <a:noFill/>
                </a:ln>
                <a:solidFill>
                  <a:srgbClr val="000000"/>
                </a:solidFill>
                <a:effectLst/>
                <a:uFillTx/>
                <a:latin typeface="+mn-lt"/>
                <a:ea typeface="+mn-ea"/>
                <a:cs typeface="+mn-cs"/>
                <a:sym typeface="Calibri"/>
              </a:rPr>
              <a:t>で</a:t>
            </a:r>
            <a:r>
              <a:rPr kumimoji="0" lang="ja-JP" altLang="en-US">
                <a:solidFill>
                  <a:srgbClr val="000000"/>
                </a:solidFill>
                <a:sym typeface="Calibri"/>
              </a:rPr>
              <a:t>しょう</a:t>
            </a:r>
            <a:r>
              <a:rPr kumimoji="0" lang="ja-JP" b="0" i="0" u="none" strike="noStrike" cap="none" spc="0" normalizeH="0" baseline="0">
                <a:ln>
                  <a:noFill/>
                </a:ln>
                <a:solidFill>
                  <a:srgbClr val="000000"/>
                </a:solidFill>
                <a:effectLst/>
                <a:uFillTx/>
                <a:latin typeface="+mn-lt"/>
                <a:ea typeface="+mn-ea"/>
                <a:cs typeface="+mn-cs"/>
                <a:sym typeface="Calibri"/>
              </a:rPr>
              <a:t>。</a:t>
            </a:r>
            <a:endParaRPr lang="en-US"/>
          </a:p>
        </p:txBody>
      </p:sp>
      <p:pic>
        <p:nvPicPr>
          <p:cNvPr id="8" name="Picture 7">
            <a:extLst>
              <a:ext uri="{FF2B5EF4-FFF2-40B4-BE49-F238E27FC236}">
                <a16:creationId xmlns:a16="http://schemas.microsoft.com/office/drawing/2014/main" id="{F9DC8B81-E073-70B5-A8F2-3DCEFF881AFF}"/>
              </a:ext>
            </a:extLst>
          </p:cNvPr>
          <p:cNvPicPr>
            <a:picLocks noChangeAspect="1"/>
          </p:cNvPicPr>
          <p:nvPr/>
        </p:nvPicPr>
        <p:blipFill>
          <a:blip r:embed="rId3"/>
          <a:stretch>
            <a:fillRect/>
          </a:stretch>
        </p:blipFill>
        <p:spPr>
          <a:xfrm>
            <a:off x="182071" y="1931974"/>
            <a:ext cx="4845106" cy="3631300"/>
          </a:xfrm>
          <a:prstGeom prst="rect">
            <a:avLst/>
          </a:prstGeom>
        </p:spPr>
      </p:pic>
    </p:spTree>
    <p:extLst>
      <p:ext uri="{BB962C8B-B14F-4D97-AF65-F5344CB8AC3E}">
        <p14:creationId xmlns:p14="http://schemas.microsoft.com/office/powerpoint/2010/main" val="274808370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FAED-86B8-052E-2234-BDF6DC80C0B5}"/>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ABF6E73-5960-84C0-B5C3-A4393DB49F33}"/>
              </a:ext>
            </a:extLst>
          </p:cNvPr>
          <p:cNvSpPr txBox="1">
            <a:spLocks/>
          </p:cNvSpPr>
          <p:nvPr/>
        </p:nvSpPr>
        <p:spPr>
          <a:xfrm>
            <a:off x="179512" y="1412776"/>
            <a:ext cx="5090918"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説明資料　北沢地域（豪徳寺）</a:t>
            </a:r>
            <a:endParaRPr lang="ja-JP" altLang="en-US" sz="2000">
              <a:ln w="13462">
                <a:noFill/>
                <a:prstDash val="solid"/>
              </a:ln>
              <a:solidFill>
                <a:srgbClr val="000000"/>
              </a:solidFill>
              <a:latin typeface="小塚明朝 Pr6N M"/>
              <a:ea typeface="小塚明朝 Pr6N M"/>
              <a:cs typeface="小塚明朝 Pr6N M"/>
            </a:endParaRPr>
          </a:p>
        </p:txBody>
      </p:sp>
      <p:sp>
        <p:nvSpPr>
          <p:cNvPr id="6" name="タイトル 1">
            <a:extLst>
              <a:ext uri="{FF2B5EF4-FFF2-40B4-BE49-F238E27FC236}">
                <a16:creationId xmlns:a16="http://schemas.microsoft.com/office/drawing/2014/main" id="{495A6935-CF3E-265D-9ED4-37C62E1E590E}"/>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2" name="Picture 1">
            <a:extLst>
              <a:ext uri="{FF2B5EF4-FFF2-40B4-BE49-F238E27FC236}">
                <a16:creationId xmlns:a16="http://schemas.microsoft.com/office/drawing/2014/main" id="{53E381C5-5968-C0DC-4993-0C9DD179CAB4}"/>
              </a:ext>
            </a:extLst>
          </p:cNvPr>
          <p:cNvPicPr>
            <a:picLocks noChangeAspect="1"/>
          </p:cNvPicPr>
          <p:nvPr/>
        </p:nvPicPr>
        <p:blipFill>
          <a:blip r:embed="rId3"/>
          <a:stretch>
            <a:fillRect/>
          </a:stretch>
        </p:blipFill>
        <p:spPr>
          <a:xfrm>
            <a:off x="182071" y="1921711"/>
            <a:ext cx="4905797" cy="2761702"/>
          </a:xfrm>
          <a:prstGeom prst="rect">
            <a:avLst/>
          </a:prstGeom>
        </p:spPr>
      </p:pic>
      <p:sp>
        <p:nvSpPr>
          <p:cNvPr id="5" name="テキスト ボックス 1">
            <a:extLst>
              <a:ext uri="{FF2B5EF4-FFF2-40B4-BE49-F238E27FC236}">
                <a16:creationId xmlns:a16="http://schemas.microsoft.com/office/drawing/2014/main" id="{DCE95199-6A45-48ED-2694-FD21857705A1}"/>
              </a:ext>
            </a:extLst>
          </p:cNvPr>
          <p:cNvSpPr txBox="1"/>
          <p:nvPr/>
        </p:nvSpPr>
        <p:spPr>
          <a:xfrm>
            <a:off x="5268842" y="945323"/>
            <a:ext cx="3773795" cy="5909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ja-JP">
                <a:solidFill>
                  <a:srgbClr val="000000"/>
                </a:solidFill>
                <a:sym typeface="Calibri"/>
              </a:rPr>
              <a:t>豪徳寺（ごうとくじ）は、東京都世田谷区に</a:t>
            </a:r>
            <a:r>
              <a:rPr kumimoji="0" lang="ja-JP" altLang="en-US">
                <a:solidFill>
                  <a:srgbClr val="000000"/>
                </a:solidFill>
                <a:sym typeface="Calibri"/>
              </a:rPr>
              <a:t>位置する曹洞宗の寺院</a:t>
            </a:r>
            <a:r>
              <a:rPr kumimoji="0" lang="ja-JP">
                <a:solidFill>
                  <a:srgbClr val="000000"/>
                </a:solidFill>
                <a:sym typeface="Calibri"/>
              </a:rPr>
              <a:t>で、招き猫の発祥地として広く知られています。豪徳寺は、井伊家（江戸時代に徳川幕府に仕えた有名な武士の一族）と深い関わりがあり、特に井伊直孝（いいなおたか）との</a:t>
            </a:r>
            <a:r>
              <a:rPr kumimoji="0" lang="ja-JP" altLang="en-US">
                <a:solidFill>
                  <a:srgbClr val="000000"/>
                </a:solidFill>
                <a:sym typeface="Calibri"/>
              </a:rPr>
              <a:t>伝説が語り継がれていま</a:t>
            </a:r>
            <a:r>
              <a:rPr kumimoji="0" lang="ja-JP">
                <a:solidFill>
                  <a:srgbClr val="000000"/>
                </a:solidFill>
                <a:sym typeface="Calibri"/>
              </a:rPr>
              <a:t>す。</a:t>
            </a:r>
            <a:endParaRPr kumimoji="0" lang="en-US" altLang="ja-JP">
              <a:sym typeface="Calibri"/>
            </a:endParaRPr>
          </a:p>
          <a:p>
            <a:r>
              <a:rPr kumimoji="0" lang="ja-JP">
                <a:solidFill>
                  <a:srgbClr val="000000"/>
                </a:solidFill>
                <a:sym typeface="Calibri"/>
              </a:rPr>
              <a:t>豪徳寺の敷地</a:t>
            </a:r>
            <a:r>
              <a:rPr kumimoji="0" lang="ja-JP" altLang="en-US">
                <a:solidFill>
                  <a:srgbClr val="000000"/>
                </a:solidFill>
                <a:sym typeface="Calibri"/>
              </a:rPr>
              <a:t>内</a:t>
            </a:r>
            <a:r>
              <a:rPr kumimoji="0" lang="ja-JP">
                <a:solidFill>
                  <a:srgbClr val="000000"/>
                </a:solidFill>
                <a:sym typeface="Calibri"/>
              </a:rPr>
              <a:t>には、数え切れないほどの招き猫が奉納</a:t>
            </a:r>
            <a:r>
              <a:rPr kumimoji="0" lang="ja-JP" altLang="en-US">
                <a:solidFill>
                  <a:srgbClr val="000000"/>
                </a:solidFill>
                <a:sym typeface="Calibri"/>
              </a:rPr>
              <a:t>さ</a:t>
            </a:r>
            <a:r>
              <a:rPr kumimoji="0" lang="ja-JP">
                <a:solidFill>
                  <a:srgbClr val="000000"/>
                </a:solidFill>
                <a:sym typeface="Calibri"/>
              </a:rPr>
              <a:t>れており、訪れる人々が祈りを込めて奉納したものです。特に、白い猫で</a:t>
            </a:r>
            <a:r>
              <a:rPr kumimoji="0" lang="ja-JP" altLang="en-US">
                <a:solidFill>
                  <a:srgbClr val="000000"/>
                </a:solidFill>
                <a:sym typeface="Calibri"/>
              </a:rPr>
              <a:t>左手を挙げている</a:t>
            </a:r>
            <a:r>
              <a:rPr kumimoji="0" lang="ja-JP">
                <a:solidFill>
                  <a:srgbClr val="000000"/>
                </a:solidFill>
                <a:sym typeface="Calibri"/>
              </a:rPr>
              <a:t>のが特徴で、商売</a:t>
            </a:r>
            <a:r>
              <a:rPr kumimoji="0" lang="ja-JP" altLang="en-US">
                <a:solidFill>
                  <a:srgbClr val="000000"/>
                </a:solidFill>
                <a:sym typeface="Calibri"/>
              </a:rPr>
              <a:t>繁盛や家内安全などのご利益があると</a:t>
            </a:r>
            <a:r>
              <a:rPr kumimoji="0" lang="ja-JP">
                <a:solidFill>
                  <a:srgbClr val="000000"/>
                </a:solidFill>
                <a:sym typeface="Calibri"/>
              </a:rPr>
              <a:t>されています。また、境内に</a:t>
            </a:r>
            <a:r>
              <a:rPr kumimoji="0" lang="ja-JP" altLang="en-US">
                <a:solidFill>
                  <a:srgbClr val="000000"/>
                </a:solidFill>
                <a:sym typeface="Calibri"/>
              </a:rPr>
              <a:t>は美しい庭園</a:t>
            </a:r>
            <a:r>
              <a:rPr kumimoji="0" lang="ja-JP">
                <a:solidFill>
                  <a:srgbClr val="000000"/>
                </a:solidFill>
                <a:sym typeface="Calibri"/>
              </a:rPr>
              <a:t>や、井伊家の墓所もあります。</a:t>
            </a:r>
            <a:endParaRPr kumimoji="0" lang="ja-JP">
              <a:sym typeface="Calibri"/>
            </a:endParaRPr>
          </a:p>
          <a:p>
            <a:r>
              <a:rPr kumimoji="0" lang="ja-JP">
                <a:solidFill>
                  <a:srgbClr val="000000"/>
                </a:solidFill>
                <a:sym typeface="Calibri"/>
              </a:rPr>
              <a:t>観光名所としても人気があり、四季折ー</a:t>
            </a:r>
            <a:r>
              <a:rPr kumimoji="0" lang="ja-JP" b="0" i="0" u="none" strike="noStrike" cap="none" spc="0" normalizeH="0" baseline="0">
                <a:ln>
                  <a:noFill/>
                </a:ln>
                <a:solidFill>
                  <a:srgbClr val="000000"/>
                </a:solidFill>
                <a:effectLst/>
                <a:uFillTx/>
                <a:latin typeface="+mn-lt"/>
                <a:ea typeface="+mn-ea"/>
                <a:cs typeface="+mn-cs"/>
                <a:sym typeface="Calibri"/>
              </a:rPr>
              <a:t>の</a:t>
            </a:r>
            <a:r>
              <a:rPr kumimoji="0" lang="ja-JP">
                <a:solidFill>
                  <a:srgbClr val="000000"/>
                </a:solidFill>
                <a:sym typeface="Calibri"/>
              </a:rPr>
              <a:t>風景が楽しめるほか、招き猫に関心のある</a:t>
            </a:r>
            <a:r>
              <a:rPr kumimoji="0" lang="ja-JP" altLang="en-US">
                <a:solidFill>
                  <a:srgbClr val="000000"/>
                </a:solidFill>
                <a:sym typeface="Calibri"/>
              </a:rPr>
              <a:t>観光客にとっては必見のスポットとなってい</a:t>
            </a:r>
            <a:r>
              <a:rPr kumimoji="0" lang="ja-JP">
                <a:solidFill>
                  <a:srgbClr val="000000"/>
                </a:solidFill>
                <a:sym typeface="Calibri"/>
              </a:rPr>
              <a:t>ます</a:t>
            </a:r>
            <a:r>
              <a:rPr kumimoji="0" lang="ja-JP" b="0" i="0" u="none" strike="noStrike" cap="none" spc="0" normalizeH="0" baseline="0">
                <a:ln>
                  <a:noFill/>
                </a:ln>
                <a:solidFill>
                  <a:srgbClr val="000000"/>
                </a:solidFill>
                <a:effectLst/>
                <a:uFillTx/>
                <a:latin typeface="+mn-lt"/>
                <a:ea typeface="+mn-ea"/>
                <a:cs typeface="+mn-cs"/>
                <a:sym typeface="Calibri"/>
              </a:rPr>
              <a:t>。</a:t>
            </a:r>
            <a:endParaRPr kumimoji="0" lang="ja-JP" altLang="en-US">
              <a:sym typeface="Calibri"/>
            </a:endParaRPr>
          </a:p>
          <a:p>
            <a:pPr marL="0" marR="0" indent="0" algn="l" defTabSz="914400">
              <a:lnSpc>
                <a:spcPct val="100000"/>
              </a:lnSpc>
              <a:spcBef>
                <a:spcPts val="0"/>
              </a:spcBef>
              <a:spcAft>
                <a:spcPts val="0"/>
              </a:spcAft>
              <a:buNone/>
              <a:tabLst/>
            </a:pPr>
            <a:endParaRPr lang="ja-JP" altLang="en-US"/>
          </a:p>
        </p:txBody>
      </p:sp>
    </p:spTree>
    <p:extLst>
      <p:ext uri="{BB962C8B-B14F-4D97-AF65-F5344CB8AC3E}">
        <p14:creationId xmlns:p14="http://schemas.microsoft.com/office/powerpoint/2010/main" val="230478729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62136-3A58-4481-62D2-D8FE5E339860}"/>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D648BC75-61A1-05CD-E6D2-079A7D1746E7}"/>
              </a:ext>
            </a:extLst>
          </p:cNvPr>
          <p:cNvSpPr txBox="1">
            <a:spLocks/>
          </p:cNvSpPr>
          <p:nvPr/>
        </p:nvSpPr>
        <p:spPr>
          <a:xfrm>
            <a:off x="179512" y="1412776"/>
            <a:ext cx="5090918"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説明資料　玉川地域（等々力渓谷）</a:t>
            </a:r>
          </a:p>
        </p:txBody>
      </p:sp>
      <p:sp>
        <p:nvSpPr>
          <p:cNvPr id="6" name="タイトル 1">
            <a:extLst>
              <a:ext uri="{FF2B5EF4-FFF2-40B4-BE49-F238E27FC236}">
                <a16:creationId xmlns:a16="http://schemas.microsoft.com/office/drawing/2014/main" id="{AA241A2E-B0B9-ACFC-6767-8AC28929746B}"/>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en-US" altLang="ja-JP"/>
          </a:p>
        </p:txBody>
      </p:sp>
      <p:pic>
        <p:nvPicPr>
          <p:cNvPr id="2" name="Picture 1">
            <a:extLst>
              <a:ext uri="{FF2B5EF4-FFF2-40B4-BE49-F238E27FC236}">
                <a16:creationId xmlns:a16="http://schemas.microsoft.com/office/drawing/2014/main" id="{D984B7FC-A570-9DAD-7A32-4B3148C86798}"/>
              </a:ext>
            </a:extLst>
          </p:cNvPr>
          <p:cNvPicPr>
            <a:picLocks noChangeAspect="1"/>
          </p:cNvPicPr>
          <p:nvPr/>
        </p:nvPicPr>
        <p:blipFill>
          <a:blip r:embed="rId3"/>
          <a:stretch>
            <a:fillRect/>
          </a:stretch>
        </p:blipFill>
        <p:spPr>
          <a:xfrm>
            <a:off x="177434" y="1936229"/>
            <a:ext cx="4915069" cy="3683478"/>
          </a:xfrm>
          <a:prstGeom prst="rect">
            <a:avLst/>
          </a:prstGeom>
        </p:spPr>
      </p:pic>
      <p:sp>
        <p:nvSpPr>
          <p:cNvPr id="5" name="テキスト ボックス 1">
            <a:extLst>
              <a:ext uri="{FF2B5EF4-FFF2-40B4-BE49-F238E27FC236}">
                <a16:creationId xmlns:a16="http://schemas.microsoft.com/office/drawing/2014/main" id="{621BF96E-0070-28E5-4207-710307697E3C}"/>
              </a:ext>
            </a:extLst>
          </p:cNvPr>
          <p:cNvSpPr txBox="1"/>
          <p:nvPr/>
        </p:nvSpPr>
        <p:spPr>
          <a:xfrm>
            <a:off x="5167692" y="1936597"/>
            <a:ext cx="3773795" cy="40010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a:lnSpc>
                <a:spcPct val="100000"/>
              </a:lnSpc>
              <a:spcBef>
                <a:spcPts val="0"/>
              </a:spcBef>
              <a:spcAft>
                <a:spcPts val="0"/>
              </a:spcAft>
              <a:buNone/>
              <a:tabLst/>
            </a:pPr>
            <a:r>
              <a:rPr kumimoji="0" lang="ja-JP">
                <a:solidFill>
                  <a:srgbClr val="000000"/>
                </a:solidFill>
                <a:sym typeface="Calibri"/>
              </a:rPr>
              <a:t>等々力渓谷（とどろきけいこく）は、東京都世田谷区に位置する美しい自然の渓谷で、都心からアクセス</a:t>
            </a:r>
            <a:r>
              <a:rPr kumimoji="0" lang="ja-JP" b="0" i="0" u="none" strike="noStrike" cap="none" spc="0" normalizeH="0" baseline="0">
                <a:ln>
                  <a:noFill/>
                </a:ln>
                <a:solidFill>
                  <a:srgbClr val="000000"/>
                </a:solidFill>
                <a:effectLst/>
                <a:uFillTx/>
                <a:latin typeface="+mn-lt"/>
                <a:ea typeface="+mn-ea"/>
                <a:cs typeface="+mn-cs"/>
                <a:sym typeface="Calibri"/>
              </a:rPr>
              <a:t>し</a:t>
            </a:r>
            <a:r>
              <a:rPr kumimoji="0" lang="ja-JP">
                <a:solidFill>
                  <a:srgbClr val="000000"/>
                </a:solidFill>
                <a:sym typeface="Calibri"/>
              </a:rPr>
              <a:t>やすい隠れ</a:t>
            </a:r>
            <a:r>
              <a:rPr kumimoji="0" lang="ja-JP" b="0" i="0" u="none" strike="noStrike" cap="none" spc="0" normalizeH="0" baseline="0">
                <a:ln>
                  <a:noFill/>
                </a:ln>
                <a:solidFill>
                  <a:srgbClr val="000000"/>
                </a:solidFill>
                <a:effectLst/>
                <a:uFillTx/>
                <a:latin typeface="+mn-lt"/>
                <a:ea typeface="+mn-ea"/>
                <a:cs typeface="+mn-cs"/>
                <a:sym typeface="Calibri"/>
              </a:rPr>
              <a:t>た</a:t>
            </a:r>
            <a:r>
              <a:rPr kumimoji="0" lang="ja-JP">
                <a:solidFill>
                  <a:srgbClr val="000000"/>
                </a:solidFill>
                <a:sym typeface="Calibri"/>
              </a:rPr>
              <a:t>オアシスです。東京23区内では珍しい渓谷で、緑豊かな景観と静かな環境が特徴です。</a:t>
            </a:r>
            <a:br>
              <a:rPr lang="ja-JP"/>
            </a:br>
            <a:r>
              <a:rPr kumimoji="0" lang="ja-JP">
                <a:solidFill>
                  <a:srgbClr val="000000"/>
                </a:solidFill>
                <a:sym typeface="Calibri"/>
              </a:rPr>
              <a:t> 等々力渓谷には「等々力不動尊」と呼ばれる不</a:t>
            </a:r>
            <a:r>
              <a:rPr lang="ja-JP" altLang="en-US">
                <a:solidFill>
                  <a:srgbClr val="000000"/>
                </a:solidFill>
              </a:rPr>
              <a:t>動</a:t>
            </a:r>
            <a:r>
              <a:rPr kumimoji="0" lang="ja-JP" altLang="en-US">
                <a:solidFill>
                  <a:srgbClr val="000000"/>
                </a:solidFill>
                <a:sym typeface="Calibri"/>
              </a:rPr>
              <a:t>明王が祀ら</a:t>
            </a:r>
            <a:r>
              <a:rPr kumimoji="0" lang="ja-JP">
                <a:solidFill>
                  <a:srgbClr val="000000"/>
                </a:solidFill>
                <a:sym typeface="Calibri"/>
              </a:rPr>
              <a:t>れ</a:t>
            </a:r>
            <a:r>
              <a:rPr kumimoji="0" lang="ja-JP" altLang="en-US">
                <a:solidFill>
                  <a:srgbClr val="000000"/>
                </a:solidFill>
                <a:sym typeface="Calibri"/>
              </a:rPr>
              <a:t>たお堂</a:t>
            </a:r>
            <a:r>
              <a:rPr kumimoji="0" lang="ja-JP">
                <a:solidFill>
                  <a:srgbClr val="000000"/>
                </a:solidFill>
                <a:sym typeface="Calibri"/>
              </a:rPr>
              <a:t>があり、こ</a:t>
            </a:r>
            <a:r>
              <a:rPr kumimoji="0" lang="ja-JP" altLang="en-US">
                <a:solidFill>
                  <a:srgbClr val="000000"/>
                </a:solidFill>
                <a:sym typeface="Calibri"/>
              </a:rPr>
              <a:t>こは</a:t>
            </a:r>
            <a:r>
              <a:rPr kumimoji="0" lang="ja-JP">
                <a:solidFill>
                  <a:srgbClr val="000000"/>
                </a:solidFill>
                <a:sym typeface="Calibri"/>
              </a:rPr>
              <a:t>古くから地域住民</a:t>
            </a:r>
            <a:r>
              <a:rPr kumimoji="0" lang="ja-JP" altLang="en-US">
                <a:solidFill>
                  <a:srgbClr val="000000"/>
                </a:solidFill>
                <a:sym typeface="Calibri"/>
              </a:rPr>
              <a:t>に信仰</a:t>
            </a:r>
            <a:r>
              <a:rPr kumimoji="0" lang="ja-JP">
                <a:solidFill>
                  <a:srgbClr val="000000"/>
                </a:solidFill>
                <a:sym typeface="Calibri"/>
              </a:rPr>
              <a:t>されてきました。不動尊の境内に</a:t>
            </a:r>
            <a:r>
              <a:rPr kumimoji="0" lang="ja-JP" altLang="en-US">
                <a:solidFill>
                  <a:srgbClr val="000000"/>
                </a:solidFill>
                <a:sym typeface="Calibri"/>
              </a:rPr>
              <a:t>は</a:t>
            </a:r>
            <a:r>
              <a:rPr kumimoji="0" lang="ja-JP">
                <a:solidFill>
                  <a:srgbClr val="000000"/>
                </a:solidFill>
                <a:sym typeface="Calibri"/>
              </a:rPr>
              <a:t>滝もあり、パワース</a:t>
            </a:r>
            <a:r>
              <a:rPr lang="ja-JP" altLang="en-US">
                <a:solidFill>
                  <a:srgbClr val="000000"/>
                </a:solidFill>
              </a:rPr>
              <a:t>ポ</a:t>
            </a:r>
            <a:r>
              <a:rPr kumimoji="0" lang="ja-JP" altLang="en-US">
                <a:solidFill>
                  <a:srgbClr val="000000"/>
                </a:solidFill>
                <a:sym typeface="Calibri"/>
              </a:rPr>
              <a:t>ットと</a:t>
            </a:r>
            <a:r>
              <a:rPr kumimoji="0" lang="ja-JP">
                <a:solidFill>
                  <a:srgbClr val="000000"/>
                </a:solidFill>
                <a:sym typeface="Calibri"/>
              </a:rPr>
              <a:t>し</a:t>
            </a:r>
            <a:r>
              <a:rPr kumimoji="0" lang="ja-JP" altLang="en-US">
                <a:solidFill>
                  <a:srgbClr val="000000"/>
                </a:solidFill>
                <a:sym typeface="Calibri"/>
              </a:rPr>
              <a:t>ても知</a:t>
            </a:r>
            <a:r>
              <a:rPr kumimoji="0" lang="ja-JP">
                <a:solidFill>
                  <a:srgbClr val="000000"/>
                </a:solidFill>
                <a:sym typeface="Calibri"/>
              </a:rPr>
              <a:t>ら</a:t>
            </a:r>
            <a:r>
              <a:rPr kumimoji="0" lang="ja-JP" altLang="en-US">
                <a:solidFill>
                  <a:srgbClr val="000000"/>
                </a:solidFill>
                <a:sym typeface="Calibri"/>
              </a:rPr>
              <a:t>れてい</a:t>
            </a:r>
            <a:r>
              <a:rPr kumimoji="0" lang="ja-JP">
                <a:solidFill>
                  <a:srgbClr val="000000"/>
                </a:solidFill>
                <a:sym typeface="Calibri"/>
              </a:rPr>
              <a:t>ます。</a:t>
            </a:r>
            <a:r>
              <a:rPr kumimoji="0" lang="ja-JP" b="0" i="0" u="none" strike="noStrike" cap="none" spc="0" normalizeH="0" baseline="0">
                <a:ln>
                  <a:noFill/>
                </a:ln>
                <a:solidFill>
                  <a:srgbClr val="000000"/>
                </a:solidFill>
                <a:effectLst/>
                <a:uFillTx/>
                <a:latin typeface="+mn-lt"/>
                <a:ea typeface="+mn-ea"/>
                <a:cs typeface="+mn-cs"/>
                <a:sym typeface="Calibri"/>
              </a:rPr>
              <a:t>また</a:t>
            </a:r>
            <a:r>
              <a:rPr kumimoji="0" lang="ja-JP">
                <a:solidFill>
                  <a:srgbClr val="000000"/>
                </a:solidFill>
                <a:sym typeface="Calibri"/>
              </a:rPr>
              <a:t>、渓谷周辺には古墳などもあり、地域</a:t>
            </a:r>
            <a:r>
              <a:rPr kumimoji="0" lang="ja-JP" b="0" i="0" u="none" strike="noStrike" cap="none" spc="0" normalizeH="0" baseline="0">
                <a:ln>
                  <a:noFill/>
                </a:ln>
                <a:solidFill>
                  <a:srgbClr val="000000"/>
                </a:solidFill>
                <a:effectLst/>
                <a:uFillTx/>
                <a:latin typeface="+mn-lt"/>
                <a:ea typeface="+mn-ea"/>
                <a:cs typeface="+mn-cs"/>
                <a:sym typeface="Calibri"/>
              </a:rPr>
              <a:t>の</a:t>
            </a:r>
            <a:r>
              <a:rPr kumimoji="0" lang="ja-JP">
                <a:solidFill>
                  <a:srgbClr val="000000"/>
                </a:solidFill>
                <a:sym typeface="Calibri"/>
              </a:rPr>
              <a:t>歴史や文化</a:t>
            </a:r>
            <a:r>
              <a:rPr kumimoji="0" lang="ja-JP" b="0" i="0" u="none" strike="noStrike" cap="none" spc="0" normalizeH="0" baseline="0">
                <a:ln>
                  <a:noFill/>
                </a:ln>
                <a:solidFill>
                  <a:srgbClr val="000000"/>
                </a:solidFill>
                <a:effectLst/>
                <a:uFillTx/>
                <a:latin typeface="+mn-lt"/>
                <a:ea typeface="+mn-ea"/>
                <a:cs typeface="+mn-cs"/>
                <a:sym typeface="Calibri"/>
              </a:rPr>
              <a:t>を</a:t>
            </a:r>
            <a:r>
              <a:rPr kumimoji="0" lang="ja-JP">
                <a:solidFill>
                  <a:srgbClr val="000000"/>
                </a:solidFill>
                <a:sym typeface="Calibri"/>
              </a:rPr>
              <a:t>感じること</a:t>
            </a:r>
            <a:r>
              <a:rPr kumimoji="0" lang="ja-JP" altLang="en-US">
                <a:solidFill>
                  <a:srgbClr val="000000"/>
                </a:solidFill>
                <a:sym typeface="Calibri"/>
              </a:rPr>
              <a:t>が</a:t>
            </a:r>
            <a:r>
              <a:rPr kumimoji="0" lang="ja-JP" b="0" i="0" u="none" strike="noStrike" cap="none" spc="0" normalizeH="0" baseline="0">
                <a:ln>
                  <a:noFill/>
                </a:ln>
                <a:solidFill>
                  <a:srgbClr val="000000"/>
                </a:solidFill>
                <a:effectLst/>
                <a:uFillTx/>
                <a:latin typeface="+mn-lt"/>
                <a:ea typeface="+mn-ea"/>
                <a:cs typeface="+mn-cs"/>
                <a:sym typeface="Calibri"/>
              </a:rPr>
              <a:t>でき</a:t>
            </a:r>
            <a:r>
              <a:rPr kumimoji="0" lang="ja-JP">
                <a:solidFill>
                  <a:srgbClr val="000000"/>
                </a:solidFill>
                <a:sym typeface="Calibri"/>
              </a:rPr>
              <a:t>ま</a:t>
            </a:r>
            <a:r>
              <a:rPr kumimoji="0" lang="ja-JP" b="0" i="0" u="none" strike="noStrike" cap="none" spc="0" normalizeH="0" baseline="0">
                <a:ln>
                  <a:noFill/>
                </a:ln>
                <a:solidFill>
                  <a:srgbClr val="000000"/>
                </a:solidFill>
                <a:effectLst/>
                <a:uFillTx/>
                <a:latin typeface="+mn-lt"/>
                <a:ea typeface="+mn-ea"/>
                <a:cs typeface="+mn-cs"/>
                <a:sym typeface="Calibri"/>
              </a:rPr>
              <a:t>す</a:t>
            </a:r>
            <a:r>
              <a:rPr kumimoji="0" lang="ja-JP" sz="2000" b="0" i="0" u="none" strike="noStrike" cap="none" spc="0" normalizeH="0" baseline="0">
                <a:ln>
                  <a:noFill/>
                </a:ln>
                <a:solidFill>
                  <a:srgbClr val="000000"/>
                </a:solidFill>
                <a:effectLst/>
                <a:uFillTx/>
                <a:latin typeface="+mn-lt"/>
                <a:ea typeface="+mn-ea"/>
                <a:cs typeface="+mn-cs"/>
                <a:sym typeface="Calibri"/>
              </a:rPr>
              <a:t>。</a:t>
            </a:r>
            <a:endParaRPr lang="en-US" sz="2000"/>
          </a:p>
        </p:txBody>
      </p:sp>
    </p:spTree>
    <p:extLst>
      <p:ext uri="{BB962C8B-B14F-4D97-AF65-F5344CB8AC3E}">
        <p14:creationId xmlns:p14="http://schemas.microsoft.com/office/powerpoint/2010/main" val="328585095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04FE3-EAF4-14B6-C9F6-49297BFB0797}"/>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F55092CD-34D7-5BC4-5197-DB372F8FCBC9}"/>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説明資料　防災対策</a:t>
            </a:r>
          </a:p>
        </p:txBody>
      </p:sp>
      <p:sp>
        <p:nvSpPr>
          <p:cNvPr id="6" name="タイトル 1">
            <a:extLst>
              <a:ext uri="{FF2B5EF4-FFF2-40B4-BE49-F238E27FC236}">
                <a16:creationId xmlns:a16="http://schemas.microsoft.com/office/drawing/2014/main" id="{BAEBB1EC-87C4-A349-17BA-D0598434ADB4}"/>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sp>
        <p:nvSpPr>
          <p:cNvPr id="3" name="テキスト ボックス 1">
            <a:extLst>
              <a:ext uri="{FF2B5EF4-FFF2-40B4-BE49-F238E27FC236}">
                <a16:creationId xmlns:a16="http://schemas.microsoft.com/office/drawing/2014/main" id="{6A6B2250-FF89-8AE3-BF32-44388EFF0C3D}"/>
              </a:ext>
            </a:extLst>
          </p:cNvPr>
          <p:cNvSpPr txBox="1"/>
          <p:nvPr/>
        </p:nvSpPr>
        <p:spPr>
          <a:xfrm>
            <a:off x="191091" y="1926482"/>
            <a:ext cx="8750396" cy="483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ja-JP" altLang="en-US" sz="1200">
                <a:solidFill>
                  <a:srgbClr val="000000"/>
                </a:solidFill>
                <a:sym typeface="Calibri"/>
              </a:rPr>
              <a:t>世田</a:t>
            </a:r>
            <a:r>
              <a:rPr kumimoji="0" lang="ja-JP" sz="1200">
                <a:solidFill>
                  <a:srgbClr val="000000"/>
                </a:solidFill>
                <a:sym typeface="Calibri"/>
              </a:rPr>
              <a:t>谷</a:t>
            </a:r>
            <a:r>
              <a:rPr kumimoji="0" lang="ja-JP" altLang="en-US" sz="1200">
                <a:solidFill>
                  <a:srgbClr val="000000"/>
                </a:solidFill>
                <a:sym typeface="Calibri"/>
              </a:rPr>
              <a:t>区</a:t>
            </a:r>
            <a:r>
              <a:rPr kumimoji="0" lang="ja-JP" sz="1200">
                <a:solidFill>
                  <a:srgbClr val="000000"/>
                </a:solidFill>
                <a:sym typeface="Calibri"/>
              </a:rPr>
              <a:t>は、</a:t>
            </a:r>
            <a:r>
              <a:rPr kumimoji="0" lang="ja-JP" altLang="en-US" sz="1200">
                <a:solidFill>
                  <a:srgbClr val="000000"/>
                </a:solidFill>
                <a:sym typeface="Calibri"/>
              </a:rPr>
              <a:t>自然災害に対して多角的な対応策を講じています。主な取り組みは以下の通りです。</a:t>
            </a:r>
            <a:endParaRPr lang="ja-JP" altLang="en-US" sz="1200">
              <a:solidFill>
                <a:srgbClr val="000000"/>
              </a:solidFill>
            </a:endParaRPr>
          </a:p>
          <a:p>
            <a:r>
              <a:rPr kumimoji="0" lang="en-US" altLang="ja-JP" sz="1200">
                <a:solidFill>
                  <a:srgbClr val="000000"/>
                </a:solidFill>
                <a:sym typeface="Calibri"/>
              </a:rPr>
              <a:t>1.</a:t>
            </a:r>
            <a:r>
              <a:rPr kumimoji="0" lang="ja-JP" altLang="en-US" sz="1200">
                <a:solidFill>
                  <a:srgbClr val="000000"/>
                </a:solidFill>
                <a:sym typeface="Calibri"/>
              </a:rPr>
              <a:t> 防災計画の策定</a:t>
            </a:r>
            <a:br>
              <a:rPr lang="ja-JP" altLang="en-US" sz="1200"/>
            </a:br>
            <a:r>
              <a:rPr kumimoji="0" lang="ja-JP" altLang="en-US" sz="1200">
                <a:solidFill>
                  <a:srgbClr val="000000"/>
                </a:solidFill>
                <a:sym typeface="Calibri"/>
              </a:rPr>
              <a:t>区は「</a:t>
            </a:r>
            <a:r>
              <a:rPr kumimoji="0" lang="ja-JP" sz="1200">
                <a:solidFill>
                  <a:srgbClr val="000000"/>
                </a:solidFill>
                <a:sym typeface="Calibri"/>
              </a:rPr>
              <a:t>世田谷区</a:t>
            </a:r>
            <a:r>
              <a:rPr kumimoji="0" lang="ja-JP" altLang="en-US" sz="1200">
                <a:solidFill>
                  <a:srgbClr val="000000"/>
                </a:solidFill>
                <a:sym typeface="Calibri"/>
              </a:rPr>
              <a:t>地域防災計画」を策定</a:t>
            </a:r>
            <a:r>
              <a:rPr kumimoji="0" lang="ja-JP" sz="1200">
                <a:solidFill>
                  <a:srgbClr val="000000"/>
                </a:solidFill>
                <a:sym typeface="Calibri"/>
              </a:rPr>
              <a:t>し</a:t>
            </a:r>
            <a:r>
              <a:rPr kumimoji="0" lang="ja-JP" altLang="en-US" sz="1200">
                <a:solidFill>
                  <a:srgbClr val="000000"/>
                </a:solidFill>
                <a:sym typeface="Calibri"/>
              </a:rPr>
              <a:t>、避難所の開設や物資調達方法を定め、避難所や経路の整備を進めて</a:t>
            </a:r>
            <a:r>
              <a:rPr kumimoji="0" lang="ja-JP" sz="1200">
                <a:solidFill>
                  <a:srgbClr val="000000"/>
                </a:solidFill>
                <a:sym typeface="Calibri"/>
              </a:rPr>
              <a:t>い</a:t>
            </a:r>
            <a:r>
              <a:rPr kumimoji="0" lang="ja-JP" altLang="en-US" sz="1200">
                <a:solidFill>
                  <a:srgbClr val="000000"/>
                </a:solidFill>
                <a:sym typeface="Calibri"/>
              </a:rPr>
              <a:t>ます。</a:t>
            </a:r>
            <a:endParaRPr lang="ja-JP" altLang="en-US" sz="1200">
              <a:solidFill>
                <a:srgbClr val="000000"/>
              </a:solidFill>
            </a:endParaRPr>
          </a:p>
          <a:p>
            <a:r>
              <a:rPr kumimoji="0" lang="en-US" altLang="ja-JP" sz="1200">
                <a:solidFill>
                  <a:srgbClr val="000000"/>
                </a:solidFill>
                <a:sym typeface="Calibri"/>
              </a:rPr>
              <a:t>2.</a:t>
            </a:r>
            <a:r>
              <a:rPr kumimoji="0" lang="ja-JP" altLang="en-US" sz="1200">
                <a:solidFill>
                  <a:srgbClr val="000000"/>
                </a:solidFill>
                <a:sym typeface="Calibri"/>
              </a:rPr>
              <a:t> 防災意識</a:t>
            </a:r>
            <a:r>
              <a:rPr kumimoji="0" lang="ja-JP" sz="1200">
                <a:solidFill>
                  <a:srgbClr val="000000"/>
                </a:solidFill>
                <a:sym typeface="Calibri"/>
              </a:rPr>
              <a:t>の</a:t>
            </a:r>
            <a:r>
              <a:rPr kumimoji="0" lang="ja-JP" altLang="en-US" sz="1200">
                <a:solidFill>
                  <a:srgbClr val="000000"/>
                </a:solidFill>
                <a:sym typeface="Calibri"/>
              </a:rPr>
              <a:t>向上</a:t>
            </a:r>
            <a:br>
              <a:rPr lang="ja-JP" altLang="en-US" sz="1200"/>
            </a:br>
            <a:r>
              <a:rPr kumimoji="0" lang="ja-JP" altLang="en-US" sz="1200">
                <a:solidFill>
                  <a:srgbClr val="000000"/>
                </a:solidFill>
                <a:sym typeface="Calibri"/>
              </a:rPr>
              <a:t>防災訓練や教室</a:t>
            </a:r>
            <a:r>
              <a:rPr kumimoji="0" lang="ja-JP" sz="1200">
                <a:solidFill>
                  <a:srgbClr val="000000"/>
                </a:solidFill>
                <a:sym typeface="Calibri"/>
              </a:rPr>
              <a:t>、</a:t>
            </a:r>
            <a:r>
              <a:rPr kumimoji="0" lang="ja-JP" altLang="en-US" sz="1200">
                <a:solidFill>
                  <a:srgbClr val="000000"/>
                </a:solidFill>
                <a:sym typeface="Calibri"/>
              </a:rPr>
              <a:t>防災フェ</a:t>
            </a:r>
            <a:r>
              <a:rPr kumimoji="0" lang="ja-JP" sz="1200">
                <a:solidFill>
                  <a:srgbClr val="000000"/>
                </a:solidFill>
                <a:sym typeface="Calibri"/>
              </a:rPr>
              <a:t>ア</a:t>
            </a:r>
            <a:r>
              <a:rPr kumimoji="0" lang="ja-JP" altLang="en-US" sz="1200">
                <a:solidFill>
                  <a:srgbClr val="000000"/>
                </a:solidFill>
                <a:sym typeface="Calibri"/>
              </a:rPr>
              <a:t>を通じて住民の防災意識を高め、災害時の対応方法を普及</a:t>
            </a:r>
            <a:r>
              <a:rPr kumimoji="0" lang="ja-JP" sz="1200" b="0" i="0" u="none" strike="noStrike" cap="none" spc="0" normalizeH="0" baseline="0">
                <a:ln>
                  <a:noFill/>
                </a:ln>
                <a:solidFill>
                  <a:srgbClr val="000000"/>
                </a:solidFill>
                <a:effectLst/>
                <a:uFillTx/>
                <a:latin typeface="+mn-lt"/>
                <a:ea typeface="+mn-ea"/>
                <a:cs typeface="+mn-cs"/>
                <a:sym typeface="Calibri"/>
              </a:rPr>
              <a:t>し</a:t>
            </a:r>
            <a:r>
              <a:rPr kumimoji="0" lang="ja-JP" altLang="en-US" sz="1200">
                <a:solidFill>
                  <a:srgbClr val="000000"/>
                </a:solidFill>
                <a:sym typeface="Calibri"/>
              </a:rPr>
              <a:t>て</a:t>
            </a:r>
            <a:r>
              <a:rPr kumimoji="0" lang="ja-JP" sz="1200">
                <a:solidFill>
                  <a:srgbClr val="000000"/>
                </a:solidFill>
                <a:sym typeface="Calibri"/>
              </a:rPr>
              <a:t>い</a:t>
            </a:r>
            <a:r>
              <a:rPr kumimoji="0" lang="ja-JP" altLang="en-US" sz="1200">
                <a:solidFill>
                  <a:srgbClr val="000000"/>
                </a:solidFill>
                <a:sym typeface="Calibri"/>
              </a:rPr>
              <a:t>ま</a:t>
            </a:r>
            <a:r>
              <a:rPr kumimoji="0" lang="ja-JP" sz="1200">
                <a:solidFill>
                  <a:srgbClr val="000000"/>
                </a:solidFill>
                <a:sym typeface="Calibri"/>
              </a:rPr>
              <a:t>す。</a:t>
            </a:r>
            <a:endParaRPr lang="ja-JP" altLang="en-US" sz="1200">
              <a:solidFill>
                <a:srgbClr val="000000"/>
              </a:solidFill>
            </a:endParaRPr>
          </a:p>
          <a:p>
            <a:r>
              <a:rPr kumimoji="0" lang="ja-JP" sz="1200">
                <a:solidFill>
                  <a:srgbClr val="000000"/>
                </a:solidFill>
                <a:sym typeface="Calibri"/>
              </a:rPr>
              <a:t>3</a:t>
            </a:r>
            <a:r>
              <a:rPr kumimoji="0" lang="en-US" altLang="ja-JP" sz="1200">
                <a:solidFill>
                  <a:srgbClr val="000000"/>
                </a:solidFill>
                <a:sym typeface="Calibri"/>
              </a:rPr>
              <a:t>.</a:t>
            </a:r>
            <a:r>
              <a:rPr kumimoji="0" lang="ja-JP" altLang="en-US" sz="1200">
                <a:solidFill>
                  <a:srgbClr val="000000"/>
                </a:solidFill>
                <a:sym typeface="Calibri"/>
              </a:rPr>
              <a:t> ハザードマップの作成</a:t>
            </a:r>
            <a:br>
              <a:rPr lang="ja-JP" altLang="en-US" sz="1200"/>
            </a:br>
            <a:r>
              <a:rPr kumimoji="0" lang="ja-JP" sz="1200">
                <a:solidFill>
                  <a:srgbClr val="000000"/>
                </a:solidFill>
                <a:sym typeface="Calibri"/>
              </a:rPr>
              <a:t>区内</a:t>
            </a:r>
            <a:r>
              <a:rPr kumimoji="0" lang="ja-JP" altLang="en-US" sz="1200">
                <a:solidFill>
                  <a:srgbClr val="000000"/>
                </a:solidFill>
                <a:sym typeface="Calibri"/>
              </a:rPr>
              <a:t>の災害リスクを示したハザードマップを配布・公開</a:t>
            </a:r>
            <a:r>
              <a:rPr kumimoji="0" lang="ja-JP" sz="1200">
                <a:solidFill>
                  <a:srgbClr val="000000"/>
                </a:solidFill>
                <a:sym typeface="Calibri"/>
              </a:rPr>
              <a:t>し、</a:t>
            </a:r>
            <a:r>
              <a:rPr kumimoji="0" lang="ja-JP" altLang="en-US" sz="1200">
                <a:solidFill>
                  <a:srgbClr val="000000"/>
                </a:solidFill>
                <a:sym typeface="Calibri"/>
              </a:rPr>
              <a:t>住民</a:t>
            </a:r>
            <a:r>
              <a:rPr kumimoji="0" lang="ja-JP" sz="1200">
                <a:solidFill>
                  <a:srgbClr val="000000"/>
                </a:solidFill>
                <a:sym typeface="Calibri"/>
              </a:rPr>
              <a:t>が</a:t>
            </a:r>
            <a:r>
              <a:rPr kumimoji="0" lang="ja-JP" altLang="en-US" sz="1200">
                <a:solidFill>
                  <a:srgbClr val="000000"/>
                </a:solidFill>
                <a:sym typeface="Calibri"/>
              </a:rPr>
              <a:t>リスクを把握しやすくしていま</a:t>
            </a:r>
            <a:r>
              <a:rPr kumimoji="0" lang="ja-JP" sz="1200">
                <a:solidFill>
                  <a:srgbClr val="000000"/>
                </a:solidFill>
                <a:sym typeface="Calibri"/>
              </a:rPr>
              <a:t>す。</a:t>
            </a:r>
            <a:endParaRPr lang="ja-JP" altLang="en-US" sz="1200">
              <a:solidFill>
                <a:srgbClr val="000000"/>
              </a:solidFill>
            </a:endParaRPr>
          </a:p>
          <a:p>
            <a:r>
              <a:rPr kumimoji="0" lang="en-US" altLang="ja-JP" sz="1200">
                <a:solidFill>
                  <a:srgbClr val="000000"/>
                </a:solidFill>
                <a:sym typeface="Calibri"/>
              </a:rPr>
              <a:t>4.</a:t>
            </a:r>
            <a:r>
              <a:rPr kumimoji="0" lang="ja-JP" altLang="en-US" sz="1200">
                <a:solidFill>
                  <a:srgbClr val="000000"/>
                </a:solidFill>
                <a:sym typeface="Calibri"/>
              </a:rPr>
              <a:t> 防災インフラの整備</a:t>
            </a:r>
            <a:br>
              <a:rPr lang="ja-JP" altLang="en-US" sz="1200"/>
            </a:br>
            <a:r>
              <a:rPr kumimoji="0" lang="ja-JP" altLang="en-US" sz="1200">
                <a:solidFill>
                  <a:srgbClr val="000000"/>
                </a:solidFill>
                <a:sym typeface="Calibri"/>
              </a:rPr>
              <a:t>公共施設や学校の耐震化を進め、避難所には防災備蓄を充実させ、災害時</a:t>
            </a:r>
            <a:r>
              <a:rPr kumimoji="0" lang="ja-JP" sz="1200">
                <a:solidFill>
                  <a:srgbClr val="000000"/>
                </a:solidFill>
                <a:sym typeface="Calibri"/>
              </a:rPr>
              <a:t>には</a:t>
            </a:r>
            <a:r>
              <a:rPr kumimoji="0" lang="ja-JP" altLang="en-US" sz="1200">
                <a:solidFill>
                  <a:srgbClr val="000000"/>
                </a:solidFill>
                <a:sym typeface="Calibri"/>
              </a:rPr>
              <a:t>防災無線やポ</a:t>
            </a:r>
            <a:r>
              <a:rPr kumimoji="0" lang="ja-JP" sz="1200">
                <a:solidFill>
                  <a:srgbClr val="000000"/>
                </a:solidFill>
                <a:sym typeface="Calibri"/>
              </a:rPr>
              <a:t>々</a:t>
            </a:r>
            <a:r>
              <a:rPr kumimoji="0" lang="ja-JP" altLang="en-US" sz="1200">
                <a:solidFill>
                  <a:srgbClr val="000000"/>
                </a:solidFill>
                <a:sym typeface="Calibri"/>
              </a:rPr>
              <a:t>タルサイトで迅速に情報提供を行っています。</a:t>
            </a:r>
            <a:endParaRPr lang="ja-JP" altLang="en-US" sz="1200">
              <a:solidFill>
                <a:srgbClr val="000000"/>
              </a:solidFill>
            </a:endParaRPr>
          </a:p>
          <a:p>
            <a:r>
              <a:rPr kumimoji="0" lang="en-US" altLang="ja-JP" sz="1200">
                <a:solidFill>
                  <a:srgbClr val="000000"/>
                </a:solidFill>
                <a:sym typeface="Calibri"/>
              </a:rPr>
              <a:t>5.</a:t>
            </a:r>
            <a:r>
              <a:rPr kumimoji="0" lang="ja-JP" altLang="en-US" sz="1200">
                <a:solidFill>
                  <a:srgbClr val="000000"/>
                </a:solidFill>
                <a:sym typeface="Calibri"/>
              </a:rPr>
              <a:t> 支援体制の強化</a:t>
            </a:r>
            <a:br>
              <a:rPr lang="ja-JP" altLang="en-US" sz="1200"/>
            </a:br>
            <a:r>
              <a:rPr kumimoji="0" lang="ja-JP" altLang="en-US" sz="1200">
                <a:solidFill>
                  <a:srgbClr val="000000"/>
                </a:solidFill>
                <a:sym typeface="Calibri"/>
              </a:rPr>
              <a:t>せ</a:t>
            </a:r>
            <a:r>
              <a:rPr kumimoji="0" lang="ja-JP" sz="1200">
                <a:solidFill>
                  <a:srgbClr val="000000"/>
                </a:solidFill>
                <a:sym typeface="Calibri"/>
              </a:rPr>
              <a:t>たが</a:t>
            </a:r>
            <a:r>
              <a:rPr kumimoji="0" lang="ja-JP" altLang="en-US" sz="1200">
                <a:solidFill>
                  <a:srgbClr val="000000"/>
                </a:solidFill>
                <a:sym typeface="Calibri"/>
              </a:rPr>
              <a:t>や災害ボランティアセンターとの連携を深め</a:t>
            </a:r>
            <a:r>
              <a:rPr kumimoji="0" lang="ja-JP" sz="1200">
                <a:solidFill>
                  <a:srgbClr val="000000"/>
                </a:solidFill>
                <a:sym typeface="Calibri"/>
              </a:rPr>
              <a:t>、</a:t>
            </a:r>
            <a:r>
              <a:rPr kumimoji="0" lang="ja-JP" altLang="en-US" sz="1200">
                <a:solidFill>
                  <a:srgbClr val="000000"/>
                </a:solidFill>
                <a:sym typeface="Calibri"/>
              </a:rPr>
              <a:t>企業や</a:t>
            </a:r>
            <a:r>
              <a:rPr kumimoji="0" lang="ja-JP" sz="1200">
                <a:solidFill>
                  <a:srgbClr val="000000"/>
                </a:solidFill>
                <a:sym typeface="Calibri"/>
              </a:rPr>
              <a:t>地域</a:t>
            </a:r>
            <a:r>
              <a:rPr kumimoji="0" lang="ja-JP" altLang="en-US" sz="1200">
                <a:solidFill>
                  <a:srgbClr val="000000"/>
                </a:solidFill>
                <a:sym typeface="Calibri"/>
              </a:rPr>
              <a:t>と協力し、災害時の物資調達や支援体制を整え</a:t>
            </a:r>
            <a:r>
              <a:rPr kumimoji="0" lang="ja-JP" sz="1200">
                <a:solidFill>
                  <a:srgbClr val="000000"/>
                </a:solidFill>
                <a:sym typeface="Calibri"/>
              </a:rPr>
              <a:t>て</a:t>
            </a:r>
            <a:r>
              <a:rPr kumimoji="0" lang="ja-JP" altLang="en-US" sz="1200">
                <a:solidFill>
                  <a:srgbClr val="000000"/>
                </a:solidFill>
                <a:sym typeface="Calibri"/>
              </a:rPr>
              <a:t>い</a:t>
            </a:r>
            <a:r>
              <a:rPr kumimoji="0" lang="ja-JP" sz="1200">
                <a:solidFill>
                  <a:srgbClr val="000000"/>
                </a:solidFill>
                <a:sym typeface="Calibri"/>
              </a:rPr>
              <a:t>ま</a:t>
            </a:r>
            <a:r>
              <a:rPr kumimoji="0" lang="ja-JP" altLang="en-US" sz="1200">
                <a:solidFill>
                  <a:srgbClr val="000000"/>
                </a:solidFill>
                <a:sym typeface="Calibri"/>
              </a:rPr>
              <a:t>す</a:t>
            </a:r>
            <a:r>
              <a:rPr kumimoji="0" lang="ja-JP" sz="1200">
                <a:solidFill>
                  <a:srgbClr val="000000"/>
                </a:solidFill>
                <a:sym typeface="Calibri"/>
              </a:rPr>
              <a:t>。</a:t>
            </a:r>
            <a:endParaRPr lang="ja-JP" altLang="en-US" sz="1200">
              <a:solidFill>
                <a:srgbClr val="000000"/>
              </a:solidFill>
            </a:endParaRPr>
          </a:p>
          <a:p>
            <a:r>
              <a:rPr kumimoji="0" lang="en-US" altLang="ja-JP" sz="1200">
                <a:solidFill>
                  <a:srgbClr val="000000"/>
                </a:solidFill>
                <a:sym typeface="Calibri"/>
              </a:rPr>
              <a:t>6.</a:t>
            </a:r>
            <a:r>
              <a:rPr kumimoji="0" lang="ja-JP" altLang="en-US" sz="1200">
                <a:solidFill>
                  <a:srgbClr val="000000"/>
                </a:solidFill>
                <a:sym typeface="Calibri"/>
              </a:rPr>
              <a:t> 避難場所</a:t>
            </a:r>
            <a:r>
              <a:rPr kumimoji="0" lang="ja-JP" sz="1200">
                <a:solidFill>
                  <a:srgbClr val="000000"/>
                </a:solidFill>
                <a:sym typeface="Calibri"/>
              </a:rPr>
              <a:t>の</a:t>
            </a:r>
            <a:r>
              <a:rPr kumimoji="0" lang="ja-JP" altLang="en-US" sz="1200">
                <a:solidFill>
                  <a:srgbClr val="000000"/>
                </a:solidFill>
                <a:sym typeface="Calibri"/>
              </a:rPr>
              <a:t>提供</a:t>
            </a:r>
            <a:br>
              <a:rPr lang="ja-JP" altLang="en-US" sz="1200"/>
            </a:br>
            <a:r>
              <a:rPr kumimoji="0" lang="ja-JP" altLang="en-US" sz="1200">
                <a:solidFill>
                  <a:srgbClr val="000000"/>
                </a:solidFill>
                <a:sym typeface="Calibri"/>
              </a:rPr>
              <a:t>公民館や学校を避難所として確保し</a:t>
            </a:r>
            <a:r>
              <a:rPr kumimoji="0" lang="ja-JP" sz="1200">
                <a:solidFill>
                  <a:srgbClr val="000000"/>
                </a:solidFill>
                <a:sym typeface="Calibri"/>
              </a:rPr>
              <a:t>、</a:t>
            </a:r>
            <a:r>
              <a:rPr kumimoji="0" lang="ja-JP" altLang="en-US" sz="1200">
                <a:solidFill>
                  <a:srgbClr val="000000"/>
                </a:solidFill>
                <a:sym typeface="Calibri"/>
              </a:rPr>
              <a:t>近隣の公園や広場を一時集合所</a:t>
            </a:r>
            <a:r>
              <a:rPr kumimoji="0" lang="ja-JP" sz="1200">
                <a:solidFill>
                  <a:srgbClr val="000000"/>
                </a:solidFill>
                <a:sym typeface="Calibri"/>
              </a:rPr>
              <a:t>として指定しています。避難所のバリアフリー化も進めています。</a:t>
            </a:r>
            <a:endParaRPr lang="ja-JP" altLang="en-US" sz="1200">
              <a:solidFill>
                <a:srgbClr val="000000"/>
              </a:solidFill>
            </a:endParaRPr>
          </a:p>
          <a:p>
            <a:r>
              <a:rPr kumimoji="0" lang="en-US" altLang="ja-JP" sz="1200">
                <a:solidFill>
                  <a:srgbClr val="000000"/>
                </a:solidFill>
                <a:sym typeface="Calibri"/>
              </a:rPr>
              <a:t>7.</a:t>
            </a:r>
            <a:r>
              <a:rPr kumimoji="0" lang="ja-JP" altLang="en-US" sz="1200">
                <a:solidFill>
                  <a:srgbClr val="000000"/>
                </a:solidFill>
                <a:sym typeface="Calibri"/>
              </a:rPr>
              <a:t> 情報提供</a:t>
            </a:r>
            <a:br>
              <a:rPr lang="ja-JP" altLang="en-US" sz="1200"/>
            </a:br>
            <a:r>
              <a:rPr kumimoji="0" lang="ja-JP" altLang="en-US" sz="1200">
                <a:solidFill>
                  <a:srgbClr val="000000"/>
                </a:solidFill>
                <a:sym typeface="Calibri"/>
              </a:rPr>
              <a:t>防災情報をウェブサイトや</a:t>
            </a:r>
            <a:r>
              <a:rPr kumimoji="0" lang="en-US" altLang="ja-JP" sz="1200">
                <a:solidFill>
                  <a:srgbClr val="000000"/>
                </a:solidFill>
                <a:sym typeface="Calibri"/>
              </a:rPr>
              <a:t>SNS</a:t>
            </a:r>
            <a:r>
              <a:rPr kumimoji="0" lang="ja-JP" altLang="en-US" sz="1200">
                <a:solidFill>
                  <a:srgbClr val="000000"/>
                </a:solidFill>
                <a:sym typeface="Calibri"/>
              </a:rPr>
              <a:t>で発信し、「世田谷区防災マップアプリ」を活用して住民にリアルタイムで災害情報を提供してい</a:t>
            </a:r>
            <a:r>
              <a:rPr kumimoji="0" lang="ja-JP" sz="1200" b="0" i="0" u="none" strike="noStrike" cap="none" spc="0" normalizeH="0" baseline="0">
                <a:ln>
                  <a:noFill/>
                </a:ln>
                <a:solidFill>
                  <a:srgbClr val="000000"/>
                </a:solidFill>
                <a:effectLst/>
                <a:uFillTx/>
                <a:latin typeface="+mn-lt"/>
                <a:ea typeface="+mn-ea"/>
                <a:cs typeface="+mn-cs"/>
                <a:sym typeface="Calibri"/>
              </a:rPr>
              <a:t>ま</a:t>
            </a:r>
            <a:r>
              <a:rPr kumimoji="0" lang="ja-JP" altLang="en-US" sz="1200">
                <a:solidFill>
                  <a:srgbClr val="000000"/>
                </a:solidFill>
                <a:sym typeface="Calibri"/>
              </a:rPr>
              <a:t>す。</a:t>
            </a:r>
            <a:endParaRPr lang="ja-JP" altLang="en-US" sz="1200">
              <a:solidFill>
                <a:srgbClr val="000000"/>
              </a:solidFill>
            </a:endParaRPr>
          </a:p>
          <a:p>
            <a:r>
              <a:rPr kumimoji="0" lang="en-US" altLang="ja-JP" sz="1200">
                <a:solidFill>
                  <a:srgbClr val="000000"/>
                </a:solidFill>
                <a:sym typeface="Calibri"/>
              </a:rPr>
              <a:t>8.</a:t>
            </a:r>
            <a:r>
              <a:rPr kumimoji="0" lang="ja-JP" altLang="en-US" sz="1200">
                <a:solidFill>
                  <a:srgbClr val="000000"/>
                </a:solidFill>
                <a:sym typeface="Calibri"/>
              </a:rPr>
              <a:t> 河川・土砂災害対策</a:t>
            </a:r>
            <a:br>
              <a:rPr lang="ja-JP" altLang="en-US" sz="1200"/>
            </a:br>
            <a:r>
              <a:rPr kumimoji="0" lang="ja-JP" altLang="en-US" sz="1200">
                <a:solidFill>
                  <a:srgbClr val="000000"/>
                </a:solidFill>
                <a:sym typeface="Calibri"/>
              </a:rPr>
              <a:t>洪水や土砂災害を防ぐ</a:t>
            </a:r>
            <a:r>
              <a:rPr kumimoji="0" lang="ja-JP" sz="1200" b="0" i="0" u="none" strike="noStrike" cap="none" spc="0" normalizeH="0" baseline="0">
                <a:ln>
                  <a:noFill/>
                </a:ln>
                <a:solidFill>
                  <a:srgbClr val="000000"/>
                </a:solidFill>
                <a:effectLst/>
                <a:uFillTx/>
                <a:latin typeface="+mn-lt"/>
                <a:ea typeface="+mn-ea"/>
                <a:cs typeface="+mn-cs"/>
                <a:sym typeface="Calibri"/>
              </a:rPr>
              <a:t>た</a:t>
            </a:r>
            <a:r>
              <a:rPr kumimoji="0" lang="ja-JP" altLang="en-US" sz="1200">
                <a:solidFill>
                  <a:srgbClr val="000000"/>
                </a:solidFill>
                <a:sym typeface="Calibri"/>
              </a:rPr>
              <a:t>め、河川改修や雨水貯留施設の整備が進められ</a:t>
            </a:r>
            <a:r>
              <a:rPr kumimoji="0" lang="ja-JP" sz="1200">
                <a:solidFill>
                  <a:srgbClr val="000000"/>
                </a:solidFill>
                <a:sym typeface="Calibri"/>
              </a:rPr>
              <a:t>、</a:t>
            </a:r>
            <a:r>
              <a:rPr kumimoji="0" lang="ja-JP" altLang="en-US" sz="1200">
                <a:solidFill>
                  <a:srgbClr val="000000"/>
                </a:solidFill>
                <a:sym typeface="Calibri"/>
              </a:rPr>
              <a:t>土砂災害リスクの高いエリア</a:t>
            </a:r>
            <a:r>
              <a:rPr kumimoji="0" lang="ja-JP" sz="1200">
                <a:solidFill>
                  <a:srgbClr val="000000"/>
                </a:solidFill>
                <a:sym typeface="Calibri"/>
              </a:rPr>
              <a:t>には</a:t>
            </a:r>
            <a:r>
              <a:rPr kumimoji="0" lang="ja-JP" altLang="en-US" sz="1200">
                <a:solidFill>
                  <a:srgbClr val="000000"/>
                </a:solidFill>
                <a:sym typeface="Calibri"/>
              </a:rPr>
              <a:t>警戒区域が指定されています。</a:t>
            </a:r>
            <a:endParaRPr lang="ja-JP" altLang="en-US" sz="1200">
              <a:solidFill>
                <a:srgbClr val="000000"/>
              </a:solidFill>
            </a:endParaRPr>
          </a:p>
          <a:p>
            <a:r>
              <a:rPr kumimoji="0" lang="en-US" altLang="ja-JP" sz="1200">
                <a:solidFill>
                  <a:srgbClr val="000000"/>
                </a:solidFill>
                <a:sym typeface="Calibri"/>
              </a:rPr>
              <a:t>9.</a:t>
            </a:r>
            <a:r>
              <a:rPr kumimoji="0" lang="ja-JP" altLang="en-US" sz="1200">
                <a:solidFill>
                  <a:srgbClr val="000000"/>
                </a:solidFill>
                <a:sym typeface="Calibri"/>
              </a:rPr>
              <a:t> 地域の協力と共助の促進</a:t>
            </a:r>
            <a:br>
              <a:rPr lang="ja-JP" altLang="en-US" sz="1200"/>
            </a:br>
            <a:r>
              <a:rPr kumimoji="0" lang="ja-JP" altLang="en-US" sz="1200">
                <a:solidFill>
                  <a:srgbClr val="000000"/>
                </a:solidFill>
                <a:sym typeface="Calibri"/>
              </a:rPr>
              <a:t>町会や自治会と協力し</a:t>
            </a:r>
            <a:r>
              <a:rPr kumimoji="0" lang="ja-JP" sz="1200">
                <a:solidFill>
                  <a:srgbClr val="000000"/>
                </a:solidFill>
                <a:sym typeface="Calibri"/>
              </a:rPr>
              <a:t>、地域</a:t>
            </a:r>
            <a:r>
              <a:rPr kumimoji="0" lang="ja-JP" altLang="en-US" sz="1200">
                <a:solidFill>
                  <a:srgbClr val="000000"/>
                </a:solidFill>
                <a:sym typeface="Calibri"/>
              </a:rPr>
              <a:t>単位で</a:t>
            </a:r>
            <a:r>
              <a:rPr kumimoji="0" lang="ja-JP" sz="1200" b="0" i="0" u="none" strike="noStrike" cap="none" spc="0" normalizeH="0" baseline="0">
                <a:ln>
                  <a:noFill/>
                </a:ln>
                <a:solidFill>
                  <a:srgbClr val="000000"/>
                </a:solidFill>
                <a:effectLst/>
                <a:uFillTx/>
                <a:latin typeface="+mn-lt"/>
                <a:ea typeface="+mn-ea"/>
                <a:cs typeface="+mn-cs"/>
                <a:sym typeface="Calibri"/>
              </a:rPr>
              <a:t>の</a:t>
            </a:r>
            <a:r>
              <a:rPr kumimoji="0" lang="ja-JP" altLang="en-US" sz="1200">
                <a:solidFill>
                  <a:srgbClr val="000000"/>
                </a:solidFill>
                <a:sym typeface="Calibri"/>
              </a:rPr>
              <a:t>防災活動</a:t>
            </a:r>
            <a:r>
              <a:rPr kumimoji="0" lang="ja-JP" sz="1200" b="0" i="0" u="none" strike="noStrike" cap="none" spc="0" normalizeH="0" baseline="0">
                <a:ln>
                  <a:noFill/>
                </a:ln>
                <a:solidFill>
                  <a:srgbClr val="000000"/>
                </a:solidFill>
                <a:effectLst/>
                <a:uFillTx/>
                <a:latin typeface="+mn-lt"/>
                <a:ea typeface="+mn-ea"/>
                <a:cs typeface="+mn-cs"/>
                <a:sym typeface="Calibri"/>
              </a:rPr>
              <a:t>を</a:t>
            </a:r>
            <a:r>
              <a:rPr kumimoji="0" lang="ja-JP" altLang="en-US" sz="1200">
                <a:solidFill>
                  <a:srgbClr val="000000"/>
                </a:solidFill>
                <a:sym typeface="Calibri"/>
              </a:rPr>
              <a:t>推進しています。災害発生時には地域内で助け合い、迅速に対応</a:t>
            </a:r>
            <a:r>
              <a:rPr kumimoji="0" lang="ja-JP" sz="1200" b="0" i="0" u="none" strike="noStrike" cap="none" spc="0" normalizeH="0" baseline="0">
                <a:ln>
                  <a:noFill/>
                </a:ln>
                <a:solidFill>
                  <a:srgbClr val="000000"/>
                </a:solidFill>
                <a:effectLst/>
                <a:uFillTx/>
                <a:latin typeface="+mn-lt"/>
                <a:ea typeface="+mn-ea"/>
                <a:cs typeface="+mn-cs"/>
                <a:sym typeface="Calibri"/>
              </a:rPr>
              <a:t>でき</a:t>
            </a:r>
            <a:r>
              <a:rPr kumimoji="0" lang="ja-JP" altLang="en-US" sz="1200">
                <a:solidFill>
                  <a:srgbClr val="000000"/>
                </a:solidFill>
                <a:sym typeface="Calibri"/>
              </a:rPr>
              <a:t>る体制を整えてい</a:t>
            </a:r>
            <a:r>
              <a:rPr kumimoji="0" lang="ja-JP" sz="1200">
                <a:solidFill>
                  <a:srgbClr val="000000"/>
                </a:solidFill>
                <a:sym typeface="Calibri"/>
              </a:rPr>
              <a:t>ま</a:t>
            </a:r>
            <a:r>
              <a:rPr kumimoji="0" lang="ja-JP" sz="1200" b="0" i="0" u="none" strike="noStrike" cap="none" spc="0" normalizeH="0" baseline="0">
                <a:ln>
                  <a:noFill/>
                </a:ln>
                <a:solidFill>
                  <a:srgbClr val="000000"/>
                </a:solidFill>
                <a:effectLst/>
                <a:uFillTx/>
                <a:latin typeface="+mn-lt"/>
                <a:ea typeface="+mn-ea"/>
                <a:cs typeface="+mn-cs"/>
                <a:sym typeface="Calibri"/>
              </a:rPr>
              <a:t>す。</a:t>
            </a:r>
            <a:endParaRPr lang="ja-JP" altLang="en-US" sz="1200">
              <a:solidFill>
                <a:srgbClr val="000000"/>
              </a:solidFill>
            </a:endParaRPr>
          </a:p>
          <a:p>
            <a:pPr marL="0" marR="0" indent="0" algn="l" defTabSz="914400">
              <a:lnSpc>
                <a:spcPct val="100000"/>
              </a:lnSpc>
              <a:spcBef>
                <a:spcPts val="0"/>
              </a:spcBef>
              <a:spcAft>
                <a:spcPts val="0"/>
              </a:spcAft>
              <a:buNone/>
              <a:tabLst/>
            </a:pPr>
            <a:endParaRPr lang="ja-JP" altLang="en-US" sz="2000"/>
          </a:p>
        </p:txBody>
      </p:sp>
    </p:spTree>
    <p:extLst>
      <p:ext uri="{BB962C8B-B14F-4D97-AF65-F5344CB8AC3E}">
        <p14:creationId xmlns:p14="http://schemas.microsoft.com/office/powerpoint/2010/main" val="41045635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ブースイメージ図</a:t>
            </a:r>
            <a:endParaRPr lang="en-US" altLang="ja-JP" sz="2000" b="1">
              <a:ln w="13462">
                <a:noFill/>
                <a:prstDash val="solid"/>
              </a:ln>
              <a:solidFill>
                <a:srgbClr val="000000"/>
              </a:solidFill>
              <a:latin typeface="小塚明朝 Pr6N M"/>
              <a:ea typeface="小塚明朝 Pr6N M"/>
              <a:cs typeface="小塚明朝 Pr6N M"/>
            </a:endParaRPr>
          </a:p>
        </p:txBody>
      </p:sp>
      <p:sp>
        <p:nvSpPr>
          <p:cNvPr id="9" name="タイトル 1"/>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3" name="Picture 2">
            <a:extLst>
              <a:ext uri="{FF2B5EF4-FFF2-40B4-BE49-F238E27FC236}">
                <a16:creationId xmlns:a16="http://schemas.microsoft.com/office/drawing/2014/main" id="{90B8F559-737C-88A9-9FCC-232C331E98CA}"/>
              </a:ext>
            </a:extLst>
          </p:cNvPr>
          <p:cNvPicPr>
            <a:picLocks noChangeAspect="1"/>
          </p:cNvPicPr>
          <p:nvPr/>
        </p:nvPicPr>
        <p:blipFill>
          <a:blip r:embed="rId3"/>
          <a:stretch>
            <a:fillRect/>
          </a:stretch>
        </p:blipFill>
        <p:spPr>
          <a:xfrm>
            <a:off x="182071" y="1969905"/>
            <a:ext cx="8789974" cy="4890624"/>
          </a:xfrm>
          <a:prstGeom prst="rect">
            <a:avLst/>
          </a:prstGeom>
        </p:spPr>
      </p:pic>
    </p:spTree>
    <p:extLst>
      <p:ext uri="{BB962C8B-B14F-4D97-AF65-F5344CB8AC3E}">
        <p14:creationId xmlns:p14="http://schemas.microsoft.com/office/powerpoint/2010/main" val="139880372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2EBE0-2D41-A793-7877-EEEE7095DD64}"/>
              </a:ext>
            </a:extLst>
          </p:cNvPr>
          <p:cNvPicPr>
            <a:picLocks noChangeAspect="1"/>
          </p:cNvPicPr>
          <p:nvPr/>
        </p:nvPicPr>
        <p:blipFill>
          <a:blip r:embed="rId2"/>
          <a:stretch>
            <a:fillRect/>
          </a:stretch>
        </p:blipFill>
        <p:spPr>
          <a:xfrm>
            <a:off x="1033096" y="1399145"/>
            <a:ext cx="7088799" cy="5224690"/>
          </a:xfrm>
          <a:prstGeom prst="rect">
            <a:avLst/>
          </a:prstGeom>
        </p:spPr>
      </p:pic>
      <p:sp>
        <p:nvSpPr>
          <p:cNvPr id="5" name="タイトル 1">
            <a:extLst>
              <a:ext uri="{FF2B5EF4-FFF2-40B4-BE49-F238E27FC236}">
                <a16:creationId xmlns:a16="http://schemas.microsoft.com/office/drawing/2014/main" id="{0FEDD1C5-2E9B-6108-4D52-598465F22738}"/>
              </a:ext>
            </a:extLst>
          </p:cNvPr>
          <p:cNvSpPr txBox="1">
            <a:spLocks/>
          </p:cNvSpPr>
          <p:nvPr/>
        </p:nvSpPr>
        <p:spPr>
          <a:xfrm>
            <a:off x="5476" y="703138"/>
            <a:ext cx="4168115"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未来創造展テーマ説明</a:t>
            </a:r>
            <a:endParaRPr lang="en-US" altLang="ja-JP" sz="2800">
              <a:ln w="13462">
                <a:noFill/>
                <a:prstDash val="solid"/>
              </a:ln>
              <a:solidFill>
                <a:srgbClr val="000000"/>
              </a:solidFill>
              <a:latin typeface="+mj-ea"/>
              <a:cs typeface="小塚明朝 Pr6N M"/>
            </a:endParaRPr>
          </a:p>
        </p:txBody>
      </p:sp>
    </p:spTree>
    <p:extLst>
      <p:ext uri="{BB962C8B-B14F-4D97-AF65-F5344CB8AC3E}">
        <p14:creationId xmlns:p14="http://schemas.microsoft.com/office/powerpoint/2010/main" val="236883866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A1パネル</a:t>
            </a:r>
            <a:endParaRPr lang="en-US" altLang="ja-JP" sz="2000" b="1">
              <a:ln w="13462">
                <a:noFill/>
                <a:prstDash val="solid"/>
              </a:ln>
              <a:solidFill>
                <a:srgbClr val="000000"/>
              </a:solidFill>
              <a:latin typeface="小塚明朝 Pr6N M"/>
              <a:ea typeface="小塚明朝 Pr6N M"/>
              <a:cs typeface="小塚明朝 Pr6N M"/>
            </a:endParaRPr>
          </a:p>
        </p:txBody>
      </p:sp>
      <p:sp>
        <p:nvSpPr>
          <p:cNvPr id="6" name="タイトル 1"/>
          <p:cNvSpPr txBox="1">
            <a:spLocks/>
          </p:cNvSpPr>
          <p:nvPr/>
        </p:nvSpPr>
        <p:spPr>
          <a:xfrm>
            <a:off x="852270" y="5996247"/>
            <a:ext cx="7429210" cy="86409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1800">
                <a:ln w="13462">
                  <a:noFill/>
                  <a:prstDash val="solid"/>
                </a:ln>
                <a:solidFill>
                  <a:srgbClr val="000000"/>
                </a:solidFill>
                <a:latin typeface="小塚明朝 Pr6N M"/>
                <a:ea typeface="小塚明朝 Pr6N M"/>
                <a:cs typeface="小塚明朝 Pr6N M"/>
              </a:rPr>
              <a:t>世田谷区に円谷プロダクションの初代本社があったことから、ウルトラマンを模して</a:t>
            </a:r>
            <a:r>
              <a:rPr lang="ja-JP" altLang="en-US" sz="1800">
                <a:ln w="13462">
                  <a:noFill/>
                  <a:prstDash val="solid"/>
                </a:ln>
                <a:solidFill>
                  <a:srgbClr val="000000"/>
                </a:solidFill>
                <a:latin typeface="小塚明朝 Pr6N M"/>
                <a:ea typeface="小塚明朝 Pr6N M"/>
                <a:cs typeface="小塚明朝 Pr6N M"/>
              </a:rPr>
              <a:t>作成しました。</a:t>
            </a:r>
            <a:endParaRPr lang="en-US" altLang="ja-JP"/>
          </a:p>
        </p:txBody>
      </p:sp>
      <p:sp>
        <p:nvSpPr>
          <p:cNvPr id="9" name="タイトル 1"/>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2" name="Picture 1">
            <a:extLst>
              <a:ext uri="{FF2B5EF4-FFF2-40B4-BE49-F238E27FC236}">
                <a16:creationId xmlns:a16="http://schemas.microsoft.com/office/drawing/2014/main" id="{574B7042-7885-F0BF-7444-484C3D07D19B}"/>
              </a:ext>
            </a:extLst>
          </p:cNvPr>
          <p:cNvPicPr>
            <a:picLocks noChangeAspect="1"/>
          </p:cNvPicPr>
          <p:nvPr/>
        </p:nvPicPr>
        <p:blipFill>
          <a:blip r:embed="rId3"/>
          <a:stretch>
            <a:fillRect/>
          </a:stretch>
        </p:blipFill>
        <p:spPr>
          <a:xfrm>
            <a:off x="849664" y="1920594"/>
            <a:ext cx="7222141" cy="4068776"/>
          </a:xfrm>
          <a:prstGeom prst="rect">
            <a:avLst/>
          </a:prstGeom>
        </p:spPr>
      </p:pic>
    </p:spTree>
    <p:extLst>
      <p:ext uri="{BB962C8B-B14F-4D97-AF65-F5344CB8AC3E}">
        <p14:creationId xmlns:p14="http://schemas.microsoft.com/office/powerpoint/2010/main" val="167666316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2936997"/>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作品タイトル</a:t>
            </a:r>
            <a:endParaRPr lang="en-US" altLang="ja-JP" sz="2000" b="1">
              <a:ln w="13462">
                <a:noFill/>
                <a:prstDash val="solid"/>
              </a:ln>
              <a:solidFill>
                <a:srgbClr val="000000"/>
              </a:solidFill>
              <a:latin typeface="小塚明朝 Pr6N M"/>
              <a:ea typeface="小塚明朝 Pr6N M"/>
              <a:cs typeface="小塚明朝 Pr6N M"/>
            </a:endParaRPr>
          </a:p>
        </p:txBody>
      </p:sp>
      <p:sp>
        <p:nvSpPr>
          <p:cNvPr id="6" name="タイトル 1"/>
          <p:cNvSpPr txBox="1">
            <a:spLocks/>
          </p:cNvSpPr>
          <p:nvPr/>
        </p:nvSpPr>
        <p:spPr>
          <a:xfrm>
            <a:off x="706327" y="3698582"/>
            <a:ext cx="7429210" cy="86409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400">
                <a:ln w="13462">
                  <a:noFill/>
                  <a:prstDash val="solid"/>
                </a:ln>
                <a:solidFill>
                  <a:srgbClr val="000000"/>
                </a:solidFill>
                <a:latin typeface="小塚明朝 Pr6N M"/>
                <a:ea typeface="小塚明朝 Pr6N M"/>
                <a:cs typeface="小塚明朝 Pr6N M"/>
              </a:rPr>
              <a:t>未来の方舟で誰もが安心できる世の中へ</a:t>
            </a:r>
            <a:endParaRPr lang="en-US" altLang="ja-JP" sz="2400">
              <a:solidFill>
                <a:srgbClr val="000000"/>
              </a:solidFill>
              <a:latin typeface="Helvetica"/>
              <a:ea typeface="小塚明朝 Pr6N M"/>
              <a:cs typeface="Helvetica"/>
            </a:endParaRPr>
          </a:p>
          <a:p>
            <a:pPr algn="l">
              <a:lnSpc>
                <a:spcPct val="120000"/>
              </a:lnSpc>
            </a:pPr>
            <a:r>
              <a:rPr lang="ja-JP" sz="2400">
                <a:ln w="13462">
                  <a:noFill/>
                  <a:prstDash val="solid"/>
                </a:ln>
                <a:solidFill>
                  <a:srgbClr val="000000"/>
                </a:solidFill>
                <a:latin typeface="小塚明朝 Pr6N M"/>
                <a:ea typeface="小塚明朝 Pr6N M"/>
                <a:cs typeface="小塚明朝 Pr6N M"/>
              </a:rPr>
              <a:t>〜避難ホログラムアート〜</a:t>
            </a:r>
            <a:endParaRPr lang="en-US" altLang="ja-JP" sz="2400"/>
          </a:p>
        </p:txBody>
      </p:sp>
      <p:sp>
        <p:nvSpPr>
          <p:cNvPr id="9" name="タイトル 1">
            <a:extLst>
              <a:ext uri="{FF2B5EF4-FFF2-40B4-BE49-F238E27FC236}">
                <a16:creationId xmlns:a16="http://schemas.microsoft.com/office/drawing/2014/main" id="{2992E2F5-AE5D-4AF7-B2A5-10CCD8965B7E}"/>
              </a:ext>
            </a:extLst>
          </p:cNvPr>
          <p:cNvSpPr txBox="1">
            <a:spLocks/>
          </p:cNvSpPr>
          <p:nvPr/>
        </p:nvSpPr>
        <p:spPr>
          <a:xfrm>
            <a:off x="179512" y="4705002"/>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作品説明</a:t>
            </a:r>
            <a:endParaRPr lang="en-US" altLang="ja-JP" sz="2000" b="1">
              <a:ln w="13462">
                <a:noFill/>
                <a:prstDash val="solid"/>
              </a:ln>
              <a:solidFill>
                <a:srgbClr val="000000"/>
              </a:solidFill>
              <a:latin typeface="小塚明朝 Pr6N M"/>
              <a:ea typeface="小塚明朝 Pr6N M"/>
              <a:cs typeface="小塚明朝 Pr6N M"/>
            </a:endParaRPr>
          </a:p>
        </p:txBody>
      </p:sp>
      <p:sp>
        <p:nvSpPr>
          <p:cNvPr id="10" name="タイトル 1">
            <a:extLst>
              <a:ext uri="{FF2B5EF4-FFF2-40B4-BE49-F238E27FC236}">
                <a16:creationId xmlns:a16="http://schemas.microsoft.com/office/drawing/2014/main" id="{F8C538F6-501E-45AB-B1C1-0630B39552F0}"/>
              </a:ext>
            </a:extLst>
          </p:cNvPr>
          <p:cNvSpPr txBox="1">
            <a:spLocks/>
          </p:cNvSpPr>
          <p:nvPr/>
        </p:nvSpPr>
        <p:spPr>
          <a:xfrm>
            <a:off x="861182" y="5207807"/>
            <a:ext cx="7429210" cy="86409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400">
                <a:ln w="13462">
                  <a:noFill/>
                  <a:prstDash val="solid"/>
                </a:ln>
                <a:solidFill>
                  <a:srgbClr val="000000"/>
                </a:solidFill>
                <a:latin typeface="小塚明朝 Pr6N M"/>
                <a:ea typeface="小塚明朝 Pr6N M"/>
                <a:cs typeface="小塚明朝 Pr6N M"/>
              </a:rPr>
              <a:t>世田谷区の未来型アート</a:t>
            </a:r>
            <a:r>
              <a:rPr lang="ja-JP" altLang="en-US" sz="2400">
                <a:ln w="13462">
                  <a:noFill/>
                  <a:prstDash val="solid"/>
                </a:ln>
                <a:solidFill>
                  <a:srgbClr val="000000"/>
                </a:solidFill>
                <a:latin typeface="小塚明朝 Pr6N M"/>
                <a:ea typeface="小塚明朝 Pr6N M"/>
                <a:cs typeface="小塚明朝 Pr6N M"/>
              </a:rPr>
              <a:t>は災</a:t>
            </a:r>
            <a:r>
              <a:rPr lang="ja-JP" sz="2400">
                <a:ln w="13462">
                  <a:noFill/>
                  <a:prstDash val="solid"/>
                </a:ln>
                <a:solidFill>
                  <a:srgbClr val="000000"/>
                </a:solidFill>
                <a:latin typeface="小塚明朝 Pr6N M"/>
                <a:ea typeface="小塚明朝 Pr6N M"/>
                <a:cs typeface="小塚明朝 Pr6N M"/>
              </a:rPr>
              <a:t>害からあなたを救う！リアルタイムに非言語により誰でも避難経路が良くわかる</a:t>
            </a:r>
            <a:endParaRPr lang="en-US" altLang="ja-JP" sz="2400"/>
          </a:p>
        </p:txBody>
      </p:sp>
      <p:sp>
        <p:nvSpPr>
          <p:cNvPr id="14" name="タイトル 1"/>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3" name="Picture 2">
            <a:extLst>
              <a:ext uri="{FF2B5EF4-FFF2-40B4-BE49-F238E27FC236}">
                <a16:creationId xmlns:a16="http://schemas.microsoft.com/office/drawing/2014/main" id="{DF107500-D46F-6E76-4AFF-D189A9E253B1}"/>
              </a:ext>
            </a:extLst>
          </p:cNvPr>
          <p:cNvPicPr>
            <a:picLocks noChangeAspect="1"/>
          </p:cNvPicPr>
          <p:nvPr/>
        </p:nvPicPr>
        <p:blipFill>
          <a:blip r:embed="rId3"/>
          <a:stretch>
            <a:fillRect/>
          </a:stretch>
        </p:blipFill>
        <p:spPr>
          <a:xfrm>
            <a:off x="3712221" y="686559"/>
            <a:ext cx="4956371" cy="2875201"/>
          </a:xfrm>
          <a:prstGeom prst="rect">
            <a:avLst/>
          </a:prstGeom>
        </p:spPr>
      </p:pic>
    </p:spTree>
    <p:extLst>
      <p:ext uri="{BB962C8B-B14F-4D97-AF65-F5344CB8AC3E}">
        <p14:creationId xmlns:p14="http://schemas.microsoft.com/office/powerpoint/2010/main" val="19716645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446405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完成コンテンツ　トップページ</a:t>
            </a:r>
          </a:p>
        </p:txBody>
      </p:sp>
      <p:sp>
        <p:nvSpPr>
          <p:cNvPr id="9" name="タイトル 1"/>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3" name="Picture 2">
            <a:extLst>
              <a:ext uri="{FF2B5EF4-FFF2-40B4-BE49-F238E27FC236}">
                <a16:creationId xmlns:a16="http://schemas.microsoft.com/office/drawing/2014/main" id="{655A1953-CF6F-197F-7729-B5009C8BB77B}"/>
              </a:ext>
            </a:extLst>
          </p:cNvPr>
          <p:cNvPicPr>
            <a:picLocks noChangeAspect="1"/>
          </p:cNvPicPr>
          <p:nvPr/>
        </p:nvPicPr>
        <p:blipFill>
          <a:blip r:embed="rId3"/>
          <a:stretch>
            <a:fillRect/>
          </a:stretch>
        </p:blipFill>
        <p:spPr>
          <a:xfrm>
            <a:off x="313567" y="1915489"/>
            <a:ext cx="8648360" cy="4008177"/>
          </a:xfrm>
          <a:prstGeom prst="rect">
            <a:avLst/>
          </a:prstGeom>
        </p:spPr>
      </p:pic>
    </p:spTree>
    <p:extLst>
      <p:ext uri="{BB962C8B-B14F-4D97-AF65-F5344CB8AC3E}">
        <p14:creationId xmlns:p14="http://schemas.microsoft.com/office/powerpoint/2010/main" val="216543309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完成コンテンツ　防災情報</a:t>
            </a:r>
            <a:endParaRPr lang="en-US" altLang="ja-JP" sz="2000" b="1">
              <a:ln w="13462">
                <a:noFill/>
                <a:prstDash val="solid"/>
              </a:ln>
              <a:solidFill>
                <a:srgbClr val="000000"/>
              </a:solidFill>
              <a:latin typeface="小塚明朝 Pr6N M"/>
              <a:ea typeface="小塚明朝 Pr6N M"/>
              <a:cs typeface="小塚明朝 Pr6N M"/>
            </a:endParaRPr>
          </a:p>
        </p:txBody>
      </p:sp>
      <p:sp>
        <p:nvSpPr>
          <p:cNvPr id="9" name="タイトル 1"/>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6" name="Picture 5">
            <a:extLst>
              <a:ext uri="{FF2B5EF4-FFF2-40B4-BE49-F238E27FC236}">
                <a16:creationId xmlns:a16="http://schemas.microsoft.com/office/drawing/2014/main" id="{7299C73B-16FE-FCB3-78E0-240017A665B4}"/>
              </a:ext>
            </a:extLst>
          </p:cNvPr>
          <p:cNvPicPr>
            <a:picLocks noChangeAspect="1"/>
          </p:cNvPicPr>
          <p:nvPr/>
        </p:nvPicPr>
        <p:blipFill>
          <a:blip r:embed="rId3"/>
          <a:stretch>
            <a:fillRect/>
          </a:stretch>
        </p:blipFill>
        <p:spPr>
          <a:xfrm>
            <a:off x="708053" y="1917474"/>
            <a:ext cx="8011115" cy="4509964"/>
          </a:xfrm>
          <a:prstGeom prst="rect">
            <a:avLst/>
          </a:prstGeom>
        </p:spPr>
      </p:pic>
    </p:spTree>
    <p:extLst>
      <p:ext uri="{BB962C8B-B14F-4D97-AF65-F5344CB8AC3E}">
        <p14:creationId xmlns:p14="http://schemas.microsoft.com/office/powerpoint/2010/main" val="5235317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553FB-4FB2-1AF7-2ACF-5F036B7AF42F}"/>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1ABA2E95-1DD4-2A58-12ED-7C93BD7B2C33}"/>
              </a:ext>
            </a:extLst>
          </p:cNvPr>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完成コンテンツ　観光案内</a:t>
            </a:r>
            <a:endParaRPr lang="en-US" altLang="ja-JP" sz="2000" b="1">
              <a:ln w="13462">
                <a:noFill/>
                <a:prstDash val="solid"/>
              </a:ln>
              <a:solidFill>
                <a:srgbClr val="000000"/>
              </a:solidFill>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E192F9C6-B9AD-9B86-2AEE-ABBB1BDB3F33}"/>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2" name="Picture 1">
            <a:extLst>
              <a:ext uri="{FF2B5EF4-FFF2-40B4-BE49-F238E27FC236}">
                <a16:creationId xmlns:a16="http://schemas.microsoft.com/office/drawing/2014/main" id="{42F9236F-A420-0873-A4B6-6D3B468C1DEA}"/>
              </a:ext>
            </a:extLst>
          </p:cNvPr>
          <p:cNvPicPr>
            <a:picLocks noChangeAspect="1"/>
          </p:cNvPicPr>
          <p:nvPr/>
        </p:nvPicPr>
        <p:blipFill>
          <a:blip r:embed="rId3"/>
          <a:stretch>
            <a:fillRect/>
          </a:stretch>
        </p:blipFill>
        <p:spPr>
          <a:xfrm>
            <a:off x="273106" y="2072832"/>
            <a:ext cx="8597786" cy="3996946"/>
          </a:xfrm>
          <a:prstGeom prst="rect">
            <a:avLst/>
          </a:prstGeom>
        </p:spPr>
      </p:pic>
    </p:spTree>
    <p:extLst>
      <p:ext uri="{BB962C8B-B14F-4D97-AF65-F5344CB8AC3E}">
        <p14:creationId xmlns:p14="http://schemas.microsoft.com/office/powerpoint/2010/main" val="31359548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4AAC-B6FF-4939-BA79-F185F35A7192}"/>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B9B2BCB5-330D-81D5-04BA-318C33441ECA}"/>
              </a:ext>
            </a:extLst>
          </p:cNvPr>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完成コンテンツ　メンバー紹介</a:t>
            </a:r>
            <a:endParaRPr lang="en-US" altLang="ja-JP" sz="2000" b="1">
              <a:ln w="13462">
                <a:noFill/>
                <a:prstDash val="solid"/>
              </a:ln>
              <a:solidFill>
                <a:srgbClr val="000000"/>
              </a:solidFill>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BDD99D51-3155-0C9C-9EE5-4CAA206ACE05}"/>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2" name="Picture 1">
            <a:extLst>
              <a:ext uri="{FF2B5EF4-FFF2-40B4-BE49-F238E27FC236}">
                <a16:creationId xmlns:a16="http://schemas.microsoft.com/office/drawing/2014/main" id="{D58A2FC0-3896-C7A4-5532-096FC17EB599}"/>
              </a:ext>
            </a:extLst>
          </p:cNvPr>
          <p:cNvPicPr>
            <a:picLocks noChangeAspect="1"/>
          </p:cNvPicPr>
          <p:nvPr/>
        </p:nvPicPr>
        <p:blipFill>
          <a:blip r:embed="rId3"/>
          <a:stretch>
            <a:fillRect/>
          </a:stretch>
        </p:blipFill>
        <p:spPr>
          <a:xfrm>
            <a:off x="576557" y="1920273"/>
            <a:ext cx="8162840" cy="4625745"/>
          </a:xfrm>
          <a:prstGeom prst="rect">
            <a:avLst/>
          </a:prstGeom>
        </p:spPr>
      </p:pic>
    </p:spTree>
    <p:extLst>
      <p:ext uri="{BB962C8B-B14F-4D97-AF65-F5344CB8AC3E}">
        <p14:creationId xmlns:p14="http://schemas.microsoft.com/office/powerpoint/2010/main" val="102755345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FBB3D-7320-889F-8F99-F0E1813F1ECC}"/>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1C242794-CF97-81D3-FE9A-0F66363750D3}"/>
              </a:ext>
            </a:extLst>
          </p:cNvPr>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完成コンテンツ　地域画面１</a:t>
            </a:r>
            <a:endParaRPr lang="en-US" altLang="ja-JP" sz="2000" b="1">
              <a:ln w="13462">
                <a:noFill/>
                <a:prstDash val="solid"/>
              </a:ln>
              <a:solidFill>
                <a:srgbClr val="000000"/>
              </a:solidFill>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3CB4DDB4-74B1-D8CC-7F23-9B7D5DE9A94C}"/>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en-US" altLang="ja-JP"/>
          </a:p>
        </p:txBody>
      </p:sp>
      <p:pic>
        <p:nvPicPr>
          <p:cNvPr id="2" name="Picture 1">
            <a:extLst>
              <a:ext uri="{FF2B5EF4-FFF2-40B4-BE49-F238E27FC236}">
                <a16:creationId xmlns:a16="http://schemas.microsoft.com/office/drawing/2014/main" id="{081A94E2-A776-20F2-D9EA-44DC038A3CD1}"/>
              </a:ext>
            </a:extLst>
          </p:cNvPr>
          <p:cNvPicPr>
            <a:picLocks noChangeAspect="1"/>
          </p:cNvPicPr>
          <p:nvPr/>
        </p:nvPicPr>
        <p:blipFill>
          <a:blip r:embed="rId3"/>
          <a:stretch>
            <a:fillRect/>
          </a:stretch>
        </p:blipFill>
        <p:spPr>
          <a:xfrm>
            <a:off x="2285999" y="1916049"/>
            <a:ext cx="4572000" cy="2115547"/>
          </a:xfrm>
          <a:prstGeom prst="rect">
            <a:avLst/>
          </a:prstGeom>
        </p:spPr>
      </p:pic>
      <p:pic>
        <p:nvPicPr>
          <p:cNvPr id="3" name="Picture 2">
            <a:extLst>
              <a:ext uri="{FF2B5EF4-FFF2-40B4-BE49-F238E27FC236}">
                <a16:creationId xmlns:a16="http://schemas.microsoft.com/office/drawing/2014/main" id="{1E50E260-E24C-AE26-ABE5-9810557E7D39}"/>
              </a:ext>
            </a:extLst>
          </p:cNvPr>
          <p:cNvPicPr>
            <a:picLocks noChangeAspect="1"/>
          </p:cNvPicPr>
          <p:nvPr/>
        </p:nvPicPr>
        <p:blipFill>
          <a:blip r:embed="rId4"/>
          <a:stretch>
            <a:fillRect/>
          </a:stretch>
        </p:blipFill>
        <p:spPr>
          <a:xfrm>
            <a:off x="2286000" y="4189825"/>
            <a:ext cx="4572000" cy="2099536"/>
          </a:xfrm>
          <a:prstGeom prst="rect">
            <a:avLst/>
          </a:prstGeom>
        </p:spPr>
      </p:pic>
    </p:spTree>
    <p:extLst>
      <p:ext uri="{BB962C8B-B14F-4D97-AF65-F5344CB8AC3E}">
        <p14:creationId xmlns:p14="http://schemas.microsoft.com/office/powerpoint/2010/main" val="298186505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18D45-D319-5EA8-FBA3-DD15746CA337}"/>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18C32194-B4CE-C4DB-7BD5-F86234CEB1EA}"/>
              </a:ext>
            </a:extLst>
          </p:cNvPr>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完成コンテンツ　地域画面２</a:t>
            </a:r>
            <a:endParaRPr lang="en-US" altLang="ja-JP" sz="2000" b="1">
              <a:ln w="13462">
                <a:noFill/>
                <a:prstDash val="solid"/>
              </a:ln>
              <a:solidFill>
                <a:srgbClr val="000000"/>
              </a:solidFill>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B237130D-CD41-EAD9-514A-5EBCAEB67392}"/>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2" name="Picture 1">
            <a:extLst>
              <a:ext uri="{FF2B5EF4-FFF2-40B4-BE49-F238E27FC236}">
                <a16:creationId xmlns:a16="http://schemas.microsoft.com/office/drawing/2014/main" id="{624D9DB1-F6E8-9C03-7940-B40E38BC3AB3}"/>
              </a:ext>
            </a:extLst>
          </p:cNvPr>
          <p:cNvPicPr>
            <a:picLocks noChangeAspect="1"/>
          </p:cNvPicPr>
          <p:nvPr/>
        </p:nvPicPr>
        <p:blipFill>
          <a:blip r:embed="rId3"/>
          <a:stretch>
            <a:fillRect/>
          </a:stretch>
        </p:blipFill>
        <p:spPr>
          <a:xfrm>
            <a:off x="2286000" y="1921537"/>
            <a:ext cx="4572000" cy="2104571"/>
          </a:xfrm>
          <a:prstGeom prst="rect">
            <a:avLst/>
          </a:prstGeom>
        </p:spPr>
      </p:pic>
      <p:pic>
        <p:nvPicPr>
          <p:cNvPr id="3" name="Picture 2">
            <a:extLst>
              <a:ext uri="{FF2B5EF4-FFF2-40B4-BE49-F238E27FC236}">
                <a16:creationId xmlns:a16="http://schemas.microsoft.com/office/drawing/2014/main" id="{54709272-3ABC-BABB-FE11-B8FFC55BE1BE}"/>
              </a:ext>
            </a:extLst>
          </p:cNvPr>
          <p:cNvPicPr>
            <a:picLocks noChangeAspect="1"/>
          </p:cNvPicPr>
          <p:nvPr/>
        </p:nvPicPr>
        <p:blipFill>
          <a:blip r:embed="rId4"/>
          <a:stretch>
            <a:fillRect/>
          </a:stretch>
        </p:blipFill>
        <p:spPr>
          <a:xfrm>
            <a:off x="0" y="4290631"/>
            <a:ext cx="4572000" cy="2120454"/>
          </a:xfrm>
          <a:prstGeom prst="rect">
            <a:avLst/>
          </a:prstGeom>
        </p:spPr>
      </p:pic>
      <p:pic>
        <p:nvPicPr>
          <p:cNvPr id="5" name="Picture 4">
            <a:extLst>
              <a:ext uri="{FF2B5EF4-FFF2-40B4-BE49-F238E27FC236}">
                <a16:creationId xmlns:a16="http://schemas.microsoft.com/office/drawing/2014/main" id="{FDFA0BBA-E92D-F7CC-6D86-C26BC9B9FB70}"/>
              </a:ext>
            </a:extLst>
          </p:cNvPr>
          <p:cNvPicPr>
            <a:picLocks noChangeAspect="1"/>
          </p:cNvPicPr>
          <p:nvPr/>
        </p:nvPicPr>
        <p:blipFill>
          <a:blip r:embed="rId5"/>
          <a:stretch>
            <a:fillRect/>
          </a:stretch>
        </p:blipFill>
        <p:spPr>
          <a:xfrm>
            <a:off x="4572000" y="4287996"/>
            <a:ext cx="4572000" cy="2105494"/>
          </a:xfrm>
          <a:prstGeom prst="rect">
            <a:avLst/>
          </a:prstGeom>
        </p:spPr>
      </p:pic>
    </p:spTree>
    <p:extLst>
      <p:ext uri="{BB962C8B-B14F-4D97-AF65-F5344CB8AC3E}">
        <p14:creationId xmlns:p14="http://schemas.microsoft.com/office/powerpoint/2010/main" val="53175230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29565-E0A4-45C7-2044-C902C2EA4BBC}"/>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76E7355E-14FA-3097-829A-A44771B36B90}"/>
              </a:ext>
            </a:extLst>
          </p:cNvPr>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完成コンテンツ　地震画面１</a:t>
            </a:r>
          </a:p>
          <a:p>
            <a:pPr algn="l">
              <a:lnSpc>
                <a:spcPct val="120000"/>
              </a:lnSpc>
            </a:pPr>
            <a:endParaRPr lang="ja-JP" altLang="en-US" sz="2000" b="1">
              <a:ln w="13462">
                <a:noFill/>
                <a:prstDash val="solid"/>
              </a:ln>
              <a:solidFill>
                <a:srgbClr val="000000"/>
              </a:solidFill>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E390BAD0-C651-0D83-6431-3E740C3400A5}"/>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3" name="Picture 2">
            <a:extLst>
              <a:ext uri="{FF2B5EF4-FFF2-40B4-BE49-F238E27FC236}">
                <a16:creationId xmlns:a16="http://schemas.microsoft.com/office/drawing/2014/main" id="{27B4402B-4757-6E93-BE99-0193B9254EA7}"/>
              </a:ext>
            </a:extLst>
          </p:cNvPr>
          <p:cNvPicPr>
            <a:picLocks noChangeAspect="1"/>
          </p:cNvPicPr>
          <p:nvPr/>
        </p:nvPicPr>
        <p:blipFill>
          <a:blip r:embed="rId3"/>
          <a:stretch>
            <a:fillRect/>
          </a:stretch>
        </p:blipFill>
        <p:spPr>
          <a:xfrm>
            <a:off x="2286000" y="1919770"/>
            <a:ext cx="4572000" cy="2108106"/>
          </a:xfrm>
          <a:prstGeom prst="rect">
            <a:avLst/>
          </a:prstGeom>
        </p:spPr>
      </p:pic>
      <p:pic>
        <p:nvPicPr>
          <p:cNvPr id="5" name="Picture 4">
            <a:extLst>
              <a:ext uri="{FF2B5EF4-FFF2-40B4-BE49-F238E27FC236}">
                <a16:creationId xmlns:a16="http://schemas.microsoft.com/office/drawing/2014/main" id="{2CE3EDC1-B7C9-4103-5D98-84F3B668F351}"/>
              </a:ext>
            </a:extLst>
          </p:cNvPr>
          <p:cNvPicPr>
            <a:picLocks noChangeAspect="1"/>
          </p:cNvPicPr>
          <p:nvPr/>
        </p:nvPicPr>
        <p:blipFill>
          <a:blip r:embed="rId4"/>
          <a:stretch>
            <a:fillRect/>
          </a:stretch>
        </p:blipFill>
        <p:spPr>
          <a:xfrm>
            <a:off x="2286000" y="4188654"/>
            <a:ext cx="4572000" cy="2122107"/>
          </a:xfrm>
          <a:prstGeom prst="rect">
            <a:avLst/>
          </a:prstGeom>
        </p:spPr>
      </p:pic>
    </p:spTree>
    <p:extLst>
      <p:ext uri="{BB962C8B-B14F-4D97-AF65-F5344CB8AC3E}">
        <p14:creationId xmlns:p14="http://schemas.microsoft.com/office/powerpoint/2010/main" val="220654648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CD2AA-6547-22E5-5D45-590FA21023A9}"/>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5F3DDC20-41C9-0F97-9407-F8656CF02160}"/>
              </a:ext>
            </a:extLst>
          </p:cNvPr>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完成コンテンツ　地震画面２</a:t>
            </a:r>
          </a:p>
          <a:p>
            <a:pPr algn="l">
              <a:lnSpc>
                <a:spcPct val="120000"/>
              </a:lnSpc>
            </a:pPr>
            <a:endParaRPr lang="ja-JP" altLang="en-US" sz="2000" b="1">
              <a:ln w="13462">
                <a:noFill/>
                <a:prstDash val="solid"/>
              </a:ln>
              <a:solidFill>
                <a:srgbClr val="000000"/>
              </a:solidFill>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50C233DF-C4B6-8601-F391-1162BC97B116}"/>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2" name="Picture 1">
            <a:extLst>
              <a:ext uri="{FF2B5EF4-FFF2-40B4-BE49-F238E27FC236}">
                <a16:creationId xmlns:a16="http://schemas.microsoft.com/office/drawing/2014/main" id="{402EC6DF-3F4F-7E02-5BB6-0AA9E52D3E5A}"/>
              </a:ext>
            </a:extLst>
          </p:cNvPr>
          <p:cNvPicPr>
            <a:picLocks noChangeAspect="1"/>
          </p:cNvPicPr>
          <p:nvPr/>
        </p:nvPicPr>
        <p:blipFill>
          <a:blip r:embed="rId3"/>
          <a:stretch>
            <a:fillRect/>
          </a:stretch>
        </p:blipFill>
        <p:spPr>
          <a:xfrm>
            <a:off x="4572000" y="4359915"/>
            <a:ext cx="4572000" cy="2103265"/>
          </a:xfrm>
          <a:prstGeom prst="rect">
            <a:avLst/>
          </a:prstGeom>
        </p:spPr>
      </p:pic>
      <p:pic>
        <p:nvPicPr>
          <p:cNvPr id="3" name="Picture 2">
            <a:extLst>
              <a:ext uri="{FF2B5EF4-FFF2-40B4-BE49-F238E27FC236}">
                <a16:creationId xmlns:a16="http://schemas.microsoft.com/office/drawing/2014/main" id="{0D135B10-DCF0-EA0F-9274-94A1F833F35D}"/>
              </a:ext>
            </a:extLst>
          </p:cNvPr>
          <p:cNvPicPr>
            <a:picLocks noChangeAspect="1"/>
          </p:cNvPicPr>
          <p:nvPr/>
        </p:nvPicPr>
        <p:blipFill>
          <a:blip r:embed="rId4"/>
          <a:stretch>
            <a:fillRect/>
          </a:stretch>
        </p:blipFill>
        <p:spPr>
          <a:xfrm>
            <a:off x="-1686" y="4358230"/>
            <a:ext cx="4572000" cy="2112947"/>
          </a:xfrm>
          <a:prstGeom prst="rect">
            <a:avLst/>
          </a:prstGeom>
        </p:spPr>
      </p:pic>
      <p:pic>
        <p:nvPicPr>
          <p:cNvPr id="5" name="Picture 4">
            <a:extLst>
              <a:ext uri="{FF2B5EF4-FFF2-40B4-BE49-F238E27FC236}">
                <a16:creationId xmlns:a16="http://schemas.microsoft.com/office/drawing/2014/main" id="{42C668D1-52DE-9264-EAEA-1877146E493D}"/>
              </a:ext>
            </a:extLst>
          </p:cNvPr>
          <p:cNvPicPr>
            <a:picLocks noChangeAspect="1"/>
          </p:cNvPicPr>
          <p:nvPr/>
        </p:nvPicPr>
        <p:blipFill>
          <a:blip r:embed="rId5"/>
          <a:stretch>
            <a:fillRect/>
          </a:stretch>
        </p:blipFill>
        <p:spPr>
          <a:xfrm>
            <a:off x="2282628" y="1918819"/>
            <a:ext cx="4572000" cy="2120208"/>
          </a:xfrm>
          <a:prstGeom prst="rect">
            <a:avLst/>
          </a:prstGeom>
        </p:spPr>
      </p:pic>
    </p:spTree>
    <p:extLst>
      <p:ext uri="{BB962C8B-B14F-4D97-AF65-F5344CB8AC3E}">
        <p14:creationId xmlns:p14="http://schemas.microsoft.com/office/powerpoint/2010/main" val="380335730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99C451D-E8EB-1A09-2E18-1D1DFDE6ED63}"/>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JAPONISMについて</a:t>
            </a:r>
          </a:p>
          <a:p>
            <a:pPr algn="l">
              <a:lnSpc>
                <a:spcPct val="120000"/>
              </a:lnSpc>
            </a:pPr>
            <a:r>
              <a:rPr lang="ja-JP" altLang="en-US" sz="2800">
                <a:ln w="13462">
                  <a:noFill/>
                  <a:prstDash val="solid"/>
                </a:ln>
                <a:solidFill>
                  <a:srgbClr val="000000"/>
                </a:solidFill>
                <a:latin typeface="+mj-ea"/>
                <a:cs typeface="小塚明朝 Pr6N M"/>
              </a:rPr>
              <a:t>チームの考え</a:t>
            </a:r>
          </a:p>
        </p:txBody>
      </p:sp>
      <p:sp>
        <p:nvSpPr>
          <p:cNvPr id="5" name="TextBox 4">
            <a:extLst>
              <a:ext uri="{FF2B5EF4-FFF2-40B4-BE49-F238E27FC236}">
                <a16:creationId xmlns:a16="http://schemas.microsoft.com/office/drawing/2014/main" id="{06E3CF72-9B70-617D-464F-2C9DBDCD05F0}"/>
              </a:ext>
            </a:extLst>
          </p:cNvPr>
          <p:cNvSpPr txBox="1"/>
          <p:nvPr/>
        </p:nvSpPr>
        <p:spPr>
          <a:xfrm>
            <a:off x="571077" y="1943892"/>
            <a:ext cx="3998563"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hangingPunct="0"/>
            <a:r>
              <a:rPr lang="ja-JP" altLang="en-US" sz="2800">
                <a:solidFill>
                  <a:srgbClr val="000000"/>
                </a:solidFill>
              </a:rPr>
              <a:t>・日本食</a:t>
            </a:r>
          </a:p>
          <a:p>
            <a:r>
              <a:rPr lang="ja-JP" altLang="en-US" sz="2800">
                <a:solidFill>
                  <a:srgbClr val="000000"/>
                </a:solidFill>
              </a:rPr>
              <a:t>・アニメーション</a:t>
            </a:r>
          </a:p>
          <a:p>
            <a:r>
              <a:rPr lang="ja-JP" altLang="en-US" sz="2800">
                <a:solidFill>
                  <a:srgbClr val="000000"/>
                </a:solidFill>
              </a:rPr>
              <a:t>・妖怪</a:t>
            </a:r>
          </a:p>
          <a:p>
            <a:pPr marL="0" marR="0" indent="0" algn="l" defTabSz="914400">
              <a:lnSpc>
                <a:spcPct val="100000"/>
              </a:lnSpc>
              <a:spcBef>
                <a:spcPts val="0"/>
              </a:spcBef>
              <a:spcAft>
                <a:spcPts val="0"/>
              </a:spcAft>
              <a:buClrTx/>
              <a:buSzTx/>
              <a:buFontTx/>
              <a:buNone/>
              <a:tabLst/>
            </a:pPr>
            <a:r>
              <a:rPr lang="ja-JP" altLang="en-US" sz="2800">
                <a:solidFill>
                  <a:srgbClr val="000000"/>
                </a:solidFill>
              </a:rPr>
              <a:t>・地震（自然災害）</a:t>
            </a:r>
          </a:p>
          <a:p>
            <a:r>
              <a:rPr lang="ja-JP" altLang="en-US" sz="2800">
                <a:solidFill>
                  <a:srgbClr val="000000"/>
                </a:solidFill>
              </a:rPr>
              <a:t>・浮世絵（伝統芸術）</a:t>
            </a:r>
          </a:p>
          <a:p>
            <a:r>
              <a:rPr lang="ja-JP" altLang="en-US" sz="2800">
                <a:solidFill>
                  <a:srgbClr val="000000"/>
                </a:solidFill>
              </a:rPr>
              <a:t> など</a:t>
            </a:r>
            <a:endParaRPr lang="ja-JP" altLang="en-US" sz="2400">
              <a:solidFill>
                <a:srgbClr val="000000"/>
              </a:solidFill>
            </a:endParaRPr>
          </a:p>
        </p:txBody>
      </p:sp>
      <p:pic>
        <p:nvPicPr>
          <p:cNvPr id="2" name="Picture 1" descr="からかさ小僧のイラスト（妖怪）">
            <a:extLst>
              <a:ext uri="{FF2B5EF4-FFF2-40B4-BE49-F238E27FC236}">
                <a16:creationId xmlns:a16="http://schemas.microsoft.com/office/drawing/2014/main" id="{51B5D93B-A141-0947-CA0F-140A8568EE22}"/>
              </a:ext>
            </a:extLst>
          </p:cNvPr>
          <p:cNvPicPr>
            <a:picLocks noChangeAspect="1"/>
          </p:cNvPicPr>
          <p:nvPr/>
        </p:nvPicPr>
        <p:blipFill>
          <a:blip r:embed="rId2"/>
          <a:stretch>
            <a:fillRect/>
          </a:stretch>
        </p:blipFill>
        <p:spPr>
          <a:xfrm>
            <a:off x="4568337" y="703384"/>
            <a:ext cx="1613389" cy="3048000"/>
          </a:xfrm>
          <a:prstGeom prst="rect">
            <a:avLst/>
          </a:prstGeom>
        </p:spPr>
      </p:pic>
      <p:pic>
        <p:nvPicPr>
          <p:cNvPr id="3" name="Picture 2" descr="液状化現象のイラスト">
            <a:extLst>
              <a:ext uri="{FF2B5EF4-FFF2-40B4-BE49-F238E27FC236}">
                <a16:creationId xmlns:a16="http://schemas.microsoft.com/office/drawing/2014/main" id="{87EF51F2-8023-864E-186A-501622CD40DD}"/>
              </a:ext>
            </a:extLst>
          </p:cNvPr>
          <p:cNvPicPr>
            <a:picLocks noChangeAspect="1"/>
          </p:cNvPicPr>
          <p:nvPr/>
        </p:nvPicPr>
        <p:blipFill>
          <a:blip r:embed="rId3"/>
          <a:stretch>
            <a:fillRect/>
          </a:stretch>
        </p:blipFill>
        <p:spPr>
          <a:xfrm>
            <a:off x="5474677" y="3089500"/>
            <a:ext cx="3540369" cy="3070508"/>
          </a:xfrm>
          <a:prstGeom prst="rect">
            <a:avLst/>
          </a:prstGeom>
        </p:spPr>
      </p:pic>
    </p:spTree>
    <p:extLst>
      <p:ext uri="{BB962C8B-B14F-4D97-AF65-F5344CB8AC3E}">
        <p14:creationId xmlns:p14="http://schemas.microsoft.com/office/powerpoint/2010/main" val="366556872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FA4F6-864A-705B-1D1C-10D7BA7C5993}"/>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86AB212-514D-8C80-856C-C87A535AEAF9}"/>
              </a:ext>
            </a:extLst>
          </p:cNvPr>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000" b="1">
                <a:ln w="13462">
                  <a:noFill/>
                  <a:prstDash val="solid"/>
                </a:ln>
                <a:solidFill>
                  <a:srgbClr val="000000"/>
                </a:solidFill>
                <a:ea typeface="+mj-lt"/>
                <a:cs typeface="+mj-lt"/>
              </a:rPr>
              <a:t>完成コンテンツ　</a:t>
            </a:r>
            <a:r>
              <a:rPr lang="ja-JP" altLang="en-US" sz="2000" b="1">
                <a:ln w="13462">
                  <a:noFill/>
                  <a:prstDash val="solid"/>
                </a:ln>
                <a:solidFill>
                  <a:srgbClr val="000000"/>
                </a:solidFill>
                <a:latin typeface="小塚明朝 Pr6N M"/>
                <a:ea typeface="小塚明朝 Pr6N M"/>
                <a:cs typeface="小塚明朝 Pr6N M"/>
              </a:rPr>
              <a:t>避難場所</a:t>
            </a:r>
            <a:endParaRPr lang="en-US" b="1"/>
          </a:p>
          <a:p>
            <a:pPr algn="l">
              <a:lnSpc>
                <a:spcPct val="120000"/>
              </a:lnSpc>
            </a:pPr>
            <a:endParaRPr lang="ja-JP" altLang="en-US" sz="2000" b="1">
              <a:ln w="13462">
                <a:noFill/>
                <a:prstDash val="solid"/>
              </a:ln>
              <a:solidFill>
                <a:srgbClr val="000000"/>
              </a:solidFill>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2C374348-1833-433E-049F-C08FD42BBF84}"/>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コンテンツ</a:t>
            </a:r>
            <a:r>
              <a:rPr lang="ja-JP" sz="2800">
                <a:ln w="13462">
                  <a:noFill/>
                  <a:prstDash val="solid"/>
                </a:ln>
                <a:solidFill>
                  <a:srgbClr val="000000"/>
                </a:solidFill>
                <a:latin typeface="+mj-ea"/>
                <a:cs typeface="Helvetica"/>
              </a:rPr>
              <a:t>詳細</a:t>
            </a:r>
            <a:endParaRPr lang="ja-JP" altLang="en-US" sz="2800">
              <a:ln w="13462">
                <a:noFill/>
                <a:prstDash val="solid"/>
              </a:ln>
              <a:solidFill>
                <a:srgbClr val="000000"/>
              </a:solidFill>
              <a:latin typeface="+mj-ea"/>
              <a:cs typeface="小塚明朝 Pr6N M"/>
            </a:endParaRPr>
          </a:p>
        </p:txBody>
      </p:sp>
      <p:pic>
        <p:nvPicPr>
          <p:cNvPr id="6" name="Picture 5">
            <a:extLst>
              <a:ext uri="{FF2B5EF4-FFF2-40B4-BE49-F238E27FC236}">
                <a16:creationId xmlns:a16="http://schemas.microsoft.com/office/drawing/2014/main" id="{DFBB8F26-6921-F99D-C0B7-593AC7027E7B}"/>
              </a:ext>
            </a:extLst>
          </p:cNvPr>
          <p:cNvPicPr>
            <a:picLocks noChangeAspect="1"/>
          </p:cNvPicPr>
          <p:nvPr/>
        </p:nvPicPr>
        <p:blipFill>
          <a:blip r:embed="rId3"/>
          <a:stretch>
            <a:fillRect/>
          </a:stretch>
        </p:blipFill>
        <p:spPr>
          <a:xfrm>
            <a:off x="384371" y="1921928"/>
            <a:ext cx="8385371" cy="3894151"/>
          </a:xfrm>
          <a:prstGeom prst="rect">
            <a:avLst/>
          </a:prstGeom>
        </p:spPr>
      </p:pic>
    </p:spTree>
    <p:extLst>
      <p:ext uri="{BB962C8B-B14F-4D97-AF65-F5344CB8AC3E}">
        <p14:creationId xmlns:p14="http://schemas.microsoft.com/office/powerpoint/2010/main" val="129184649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タイトル 1"/>
          <p:cNvSpPr txBox="1"/>
          <p:nvPr/>
        </p:nvSpPr>
        <p:spPr>
          <a:xfrm>
            <a:off x="4689727" y="2780927"/>
            <a:ext cx="4085026" cy="18160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spAutoFit/>
          </a:bodyPr>
          <a:lstStyle/>
          <a:p>
            <a:pPr marL="0" marR="0" lvl="0" indent="0" algn="l" defTabSz="914400" rtl="0" eaLnBrk="1" fontAlgn="auto" latinLnBrk="0" hangingPunct="0">
              <a:lnSpc>
                <a:spcPct val="120000"/>
              </a:lnSpc>
              <a:spcBef>
                <a:spcPts val="0"/>
              </a:spcBef>
              <a:spcAft>
                <a:spcPts val="0"/>
              </a:spcAft>
              <a:buClrTx/>
              <a:buSzTx/>
              <a:buFontTx/>
              <a:buNone/>
              <a:tabLst/>
              <a:defRPr sz="3600">
                <a:latin typeface="小塚明朝 Pr6N M"/>
                <a:ea typeface="小塚明朝 Pr6N M"/>
                <a:cs typeface="小塚明朝 Pr6N M"/>
                <a:sym typeface="小塚明朝 Pr6N M"/>
              </a:defRPr>
            </a:pPr>
            <a:r>
              <a:rPr kumimoji="0" sz="3600" b="0" i="0" u="none" strike="noStrike" kern="0" cap="none" spc="0" normalizeH="0" baseline="0" noProof="0" err="1">
                <a:ln>
                  <a:noFill/>
                </a:ln>
                <a:solidFill>
                  <a:srgbClr val="000000"/>
                </a:solidFill>
                <a:effectLst/>
                <a:uLnTx/>
                <a:uFillTx/>
                <a:latin typeface="ＭＳ Ｐゴシック" panose="020B0600070205080204" pitchFamily="50" charset="-128"/>
                <a:ea typeface="ＭＳ Ｐゴシック" panose="020B0600070205080204" pitchFamily="50" charset="-128"/>
                <a:sym typeface="小塚明朝 Pr6N M"/>
              </a:rPr>
              <a:t>プロダクション</a:t>
            </a:r>
            <a:endParaRPr kumimoji="0" sz="3600" b="0" i="0" u="none" strike="noStrike" kern="0" cap="none" spc="0" normalizeH="0" baseline="0" noProof="0">
              <a:ln>
                <a:noFill/>
              </a:ln>
              <a:solidFill>
                <a:srgbClr val="000000"/>
              </a:solidFill>
              <a:effectLst/>
              <a:uLnTx/>
              <a:uFillTx/>
              <a:latin typeface="ＭＳ Ｐゴシック" panose="020B0600070205080204" pitchFamily="50" charset="-128"/>
              <a:ea typeface="ＭＳ Ｐゴシック" panose="020B0600070205080204" pitchFamily="50" charset="-128"/>
              <a:sym typeface="小塚明朝 Pr6N M"/>
            </a:endParaRPr>
          </a:p>
          <a:p>
            <a:pPr marL="0" marR="0" lvl="0" indent="0" algn="l" defTabSz="914400" rtl="0" eaLnBrk="1" fontAlgn="auto" latinLnBrk="0" hangingPunct="0">
              <a:lnSpc>
                <a:spcPct val="120000"/>
              </a:lnSpc>
              <a:spcBef>
                <a:spcPts val="0"/>
              </a:spcBef>
              <a:spcAft>
                <a:spcPts val="0"/>
              </a:spcAft>
              <a:buClrTx/>
              <a:buSzTx/>
              <a:buFontTx/>
              <a:buNone/>
              <a:tabLst/>
              <a:defRPr sz="2000">
                <a:latin typeface="小塚明朝 Pr6N M"/>
                <a:ea typeface="小塚明朝 Pr6N M"/>
                <a:cs typeface="小塚明朝 Pr6N M"/>
                <a:sym typeface="小塚明朝 Pr6N M"/>
              </a:defRPr>
            </a:pPr>
            <a:r>
              <a:rPr lang="ja-JP" altLang="en-US" sz="2000" kern="0">
                <a:solidFill>
                  <a:srgbClr val="000000"/>
                </a:solidFill>
                <a:latin typeface="ＭＳ Ｐゴシック" panose="020B0600070205080204" pitchFamily="50" charset="-128"/>
                <a:ea typeface="ＭＳ Ｐゴシック" panose="020B0600070205080204" pitchFamily="50" charset="-128"/>
              </a:rPr>
              <a:t>ブース詳細</a:t>
            </a:r>
            <a:endParaRPr lang="en-US" sz="2000" b="0" i="0" u="none" strike="noStrike" kern="0" cap="none" spc="0" normalizeH="0" baseline="0" noProof="0">
              <a:ln>
                <a:noFill/>
              </a:ln>
              <a:solidFill>
                <a:srgbClr val="000000"/>
              </a:solidFill>
              <a:effectLst/>
              <a:uLnTx/>
              <a:uFillTx/>
              <a:latin typeface="ＭＳ Ｐゴシック" panose="020B0600070205080204" pitchFamily="50" charset="-128"/>
              <a:ea typeface="ＭＳ Ｐゴシック" panose="020B0600070205080204" pitchFamily="50" charset="-128"/>
            </a:endParaRPr>
          </a:p>
          <a:p>
            <a:pPr marL="0" marR="0" lvl="0" indent="0" algn="l" defTabSz="914400">
              <a:lnSpc>
                <a:spcPct val="120000"/>
              </a:lnSpc>
              <a:spcBef>
                <a:spcPts val="0"/>
              </a:spcBef>
              <a:spcAft>
                <a:spcPts val="0"/>
              </a:spcAft>
              <a:buClrTx/>
              <a:buSzTx/>
              <a:buFontTx/>
              <a:buNone/>
              <a:tabLst/>
              <a:defRPr sz="2000">
                <a:latin typeface="小塚明朝 Pr6N M"/>
                <a:ea typeface="小塚明朝 Pr6N M"/>
                <a:cs typeface="小塚明朝 Pr6N M"/>
                <a:sym typeface="小塚明朝 Pr6N M"/>
              </a:defRPr>
            </a:pPr>
            <a:r>
              <a:rPr lang="ja-JP" altLang="en-US" sz="2000" kern="0">
                <a:solidFill>
                  <a:srgbClr val="000000"/>
                </a:solidFill>
                <a:latin typeface="ＭＳ Ｐゴシック"/>
                <a:ea typeface="ＭＳ Ｐゴシック"/>
              </a:rPr>
              <a:t>素材調達</a:t>
            </a:r>
            <a:endParaRPr lang="ja-JP" altLang="en-US" sz="2000" b="0" i="0" u="none" strike="noStrike" kern="0" cap="none" spc="0" normalizeH="0" baseline="0" noProof="0">
              <a:ln>
                <a:noFill/>
              </a:ln>
              <a:solidFill>
                <a:srgbClr val="000000"/>
              </a:solidFill>
              <a:effectLst/>
              <a:uLnTx/>
              <a:uFillTx/>
              <a:latin typeface="ＭＳ Ｐゴシック"/>
              <a:ea typeface="ＭＳ Ｐゴシック"/>
            </a:endParaRPr>
          </a:p>
          <a:p>
            <a:pPr hangingPunct="0">
              <a:lnSpc>
                <a:spcPct val="120000"/>
              </a:lnSpc>
              <a:defRPr sz="2000">
                <a:latin typeface="小塚明朝 Pr6N M"/>
                <a:ea typeface="小塚明朝 Pr6N M"/>
                <a:cs typeface="小塚明朝 Pr6N M"/>
                <a:sym typeface="小塚明朝 Pr6N M"/>
              </a:defRPr>
            </a:pPr>
            <a:endParaRPr lang="en-US" sz="2000" kern="0">
              <a:solidFill>
                <a:srgbClr val="000000"/>
              </a:solidFill>
              <a:latin typeface="ＭＳ Ｐゴシック" panose="020B0600070205080204" pitchFamily="50" charset="-128"/>
              <a:ea typeface="ＭＳ Ｐゴシック" panose="020B0600070205080204" pitchFamily="50" charset="-128"/>
            </a:endParaRPr>
          </a:p>
        </p:txBody>
      </p:sp>
      <p:sp>
        <p:nvSpPr>
          <p:cNvPr id="5" name="正方形/長方形 4"/>
          <p:cNvSpPr/>
          <p:nvPr/>
        </p:nvSpPr>
        <p:spPr>
          <a:xfrm>
            <a:off x="539552" y="908720"/>
            <a:ext cx="6552728" cy="954107"/>
          </a:xfrm>
          <a:prstGeom prst="rect">
            <a:avLst/>
          </a:prstGeom>
        </p:spPr>
        <p:txBody>
          <a:bodyPr wrap="square">
            <a:spAutoFit/>
          </a:bodyPr>
          <a:lstStyle/>
          <a:p>
            <a:pPr algn="ctr"/>
            <a:r>
              <a:rPr lang="ja-JP" altLang="en-US" sz="2800">
                <a:solidFill>
                  <a:srgbClr val="09518F"/>
                </a:solidFill>
              </a:rPr>
              <a:t>未来のブランドはこれだ！ 目線は世界へ　</a:t>
            </a:r>
            <a:endParaRPr lang="en-US" altLang="ja-JP" sz="2800">
              <a:solidFill>
                <a:srgbClr val="09518F"/>
              </a:solidFill>
            </a:endParaRPr>
          </a:p>
          <a:p>
            <a:pPr algn="ctr"/>
            <a:r>
              <a:rPr lang="ja-JP" altLang="en-US" sz="2800">
                <a:solidFill>
                  <a:srgbClr val="09518F"/>
                </a:solidFill>
              </a:rPr>
              <a:t> ～日本発のアピールメッセージ～</a:t>
            </a:r>
          </a:p>
        </p:txBody>
      </p:sp>
      <p:pic>
        <p:nvPicPr>
          <p:cNvPr id="3" name="図 3">
            <a:extLst>
              <a:ext uri="{FF2B5EF4-FFF2-40B4-BE49-F238E27FC236}">
                <a16:creationId xmlns:a16="http://schemas.microsoft.com/office/drawing/2014/main" id="{90A2CD69-B78F-752A-5413-F1D9E94CC094}"/>
              </a:ext>
            </a:extLst>
          </p:cNvPr>
          <p:cNvPicPr>
            <a:picLocks noChangeAspect="1"/>
          </p:cNvPicPr>
          <p:nvPr/>
        </p:nvPicPr>
        <p:blipFill>
          <a:blip r:embed="rId2"/>
          <a:stretch>
            <a:fillRect/>
          </a:stretch>
        </p:blipFill>
        <p:spPr>
          <a:xfrm>
            <a:off x="392171" y="2559921"/>
            <a:ext cx="4178341" cy="3602142"/>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09287-BD01-86C9-E0DB-2CE7361E7E4E}"/>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7F3E62DA-312E-271F-683A-DC9198598C72}"/>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ブース説明資料１</a:t>
            </a:r>
            <a:endParaRPr lang="ja-JP" altLang="en-US" sz="2000">
              <a:ln w="13462">
                <a:noFill/>
                <a:prstDash val="solid"/>
              </a:ln>
              <a:solidFill>
                <a:srgbClr val="000000"/>
              </a:solidFill>
              <a:latin typeface="小塚明朝 Pr6N M"/>
              <a:ea typeface="小塚明朝 Pr6N M"/>
              <a:cs typeface="小塚明朝 Pr6N M"/>
            </a:endParaRPr>
          </a:p>
        </p:txBody>
      </p:sp>
      <p:sp>
        <p:nvSpPr>
          <p:cNvPr id="6" name="タイトル 1">
            <a:extLst>
              <a:ext uri="{FF2B5EF4-FFF2-40B4-BE49-F238E27FC236}">
                <a16:creationId xmlns:a16="http://schemas.microsoft.com/office/drawing/2014/main" id="{BFF532EF-3B1F-DB1D-98C8-80C9898AAB1E}"/>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ja-JP" sz="2400">
                <a:ln w="13462">
                  <a:noFill/>
                  <a:prstDash val="solid"/>
                </a:ln>
                <a:solidFill>
                  <a:srgbClr val="000000"/>
                </a:solidFill>
                <a:latin typeface="MS PGothic"/>
                <a:ea typeface="MS PGothic"/>
                <a:cs typeface="小塚明朝 Pr6N M"/>
              </a:rPr>
              <a:t>プロダクション</a:t>
            </a:r>
          </a:p>
        </p:txBody>
      </p:sp>
      <p:pic>
        <p:nvPicPr>
          <p:cNvPr id="2" name="Picture 1">
            <a:extLst>
              <a:ext uri="{FF2B5EF4-FFF2-40B4-BE49-F238E27FC236}">
                <a16:creationId xmlns:a16="http://schemas.microsoft.com/office/drawing/2014/main" id="{37F527AC-2F45-9AE2-8B9E-1C705FCB7D69}"/>
              </a:ext>
            </a:extLst>
          </p:cNvPr>
          <p:cNvPicPr>
            <a:picLocks noChangeAspect="1"/>
          </p:cNvPicPr>
          <p:nvPr/>
        </p:nvPicPr>
        <p:blipFill>
          <a:blip r:embed="rId3"/>
          <a:stretch>
            <a:fillRect/>
          </a:stretch>
        </p:blipFill>
        <p:spPr>
          <a:xfrm>
            <a:off x="799088" y="1920594"/>
            <a:ext cx="7940309" cy="4463263"/>
          </a:xfrm>
          <a:prstGeom prst="rect">
            <a:avLst/>
          </a:prstGeom>
        </p:spPr>
      </p:pic>
    </p:spTree>
    <p:extLst>
      <p:ext uri="{BB962C8B-B14F-4D97-AF65-F5344CB8AC3E}">
        <p14:creationId xmlns:p14="http://schemas.microsoft.com/office/powerpoint/2010/main" val="85878948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918B2-7949-2588-EEED-D53452575B40}"/>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7AD92424-0F95-ECA6-8428-659D1E74472E}"/>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ブース説明資料２</a:t>
            </a:r>
            <a:endParaRPr lang="en-US" b="1"/>
          </a:p>
        </p:txBody>
      </p:sp>
      <p:sp>
        <p:nvSpPr>
          <p:cNvPr id="6" name="タイトル 1">
            <a:extLst>
              <a:ext uri="{FF2B5EF4-FFF2-40B4-BE49-F238E27FC236}">
                <a16:creationId xmlns:a16="http://schemas.microsoft.com/office/drawing/2014/main" id="{82BC0949-C04B-0E9B-D0A7-9E3184241E22}"/>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ja-JP" sz="2400">
                <a:ln w="13462">
                  <a:noFill/>
                  <a:prstDash val="solid"/>
                </a:ln>
                <a:solidFill>
                  <a:srgbClr val="000000"/>
                </a:solidFill>
                <a:latin typeface="MS PGothic"/>
                <a:ea typeface="MS PGothic"/>
                <a:cs typeface="小塚明朝 Pr6N M"/>
              </a:rPr>
              <a:t>プロダクション</a:t>
            </a:r>
          </a:p>
        </p:txBody>
      </p:sp>
      <p:pic>
        <p:nvPicPr>
          <p:cNvPr id="3" name="Picture 2">
            <a:extLst>
              <a:ext uri="{FF2B5EF4-FFF2-40B4-BE49-F238E27FC236}">
                <a16:creationId xmlns:a16="http://schemas.microsoft.com/office/drawing/2014/main" id="{2906E400-2E37-BFE4-05F8-425921319594}"/>
              </a:ext>
            </a:extLst>
          </p:cNvPr>
          <p:cNvPicPr>
            <a:picLocks noChangeAspect="1"/>
          </p:cNvPicPr>
          <p:nvPr/>
        </p:nvPicPr>
        <p:blipFill>
          <a:blip r:embed="rId3"/>
          <a:stretch>
            <a:fillRect/>
          </a:stretch>
        </p:blipFill>
        <p:spPr>
          <a:xfrm>
            <a:off x="748513" y="1920594"/>
            <a:ext cx="8061690" cy="4534068"/>
          </a:xfrm>
          <a:prstGeom prst="rect">
            <a:avLst/>
          </a:prstGeom>
        </p:spPr>
      </p:pic>
    </p:spTree>
    <p:extLst>
      <p:ext uri="{BB962C8B-B14F-4D97-AF65-F5344CB8AC3E}">
        <p14:creationId xmlns:p14="http://schemas.microsoft.com/office/powerpoint/2010/main" val="325069526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C1487-D845-103B-4543-DD1F1B50CCB5}"/>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A998CD87-1EBA-7256-D218-7FF976F07BB8}"/>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ブース　各キャラクター</a:t>
            </a:r>
            <a:endParaRPr lang="en-US" b="1"/>
          </a:p>
        </p:txBody>
      </p:sp>
      <p:sp>
        <p:nvSpPr>
          <p:cNvPr id="6" name="タイトル 1">
            <a:extLst>
              <a:ext uri="{FF2B5EF4-FFF2-40B4-BE49-F238E27FC236}">
                <a16:creationId xmlns:a16="http://schemas.microsoft.com/office/drawing/2014/main" id="{B74DF6DD-29C9-E0D1-27ED-F575D4BD35CE}"/>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ja-JP" sz="2400">
                <a:ln w="13462">
                  <a:noFill/>
                  <a:prstDash val="solid"/>
                </a:ln>
                <a:solidFill>
                  <a:srgbClr val="000000"/>
                </a:solidFill>
                <a:latin typeface="MS PGothic"/>
                <a:ea typeface="MS PGothic"/>
                <a:cs typeface="小塚明朝 Pr6N M"/>
              </a:rPr>
              <a:t>プロダクション</a:t>
            </a:r>
          </a:p>
        </p:txBody>
      </p:sp>
      <p:pic>
        <p:nvPicPr>
          <p:cNvPr id="2" name="Picture 1">
            <a:extLst>
              <a:ext uri="{FF2B5EF4-FFF2-40B4-BE49-F238E27FC236}">
                <a16:creationId xmlns:a16="http://schemas.microsoft.com/office/drawing/2014/main" id="{57731B07-DFA9-9B1B-B5CD-A97F5A334A37}"/>
              </a:ext>
            </a:extLst>
          </p:cNvPr>
          <p:cNvPicPr>
            <a:picLocks noChangeAspect="1"/>
          </p:cNvPicPr>
          <p:nvPr/>
        </p:nvPicPr>
        <p:blipFill>
          <a:blip r:embed="rId3"/>
          <a:stretch>
            <a:fillRect/>
          </a:stretch>
        </p:blipFill>
        <p:spPr>
          <a:xfrm>
            <a:off x="3251450" y="663547"/>
            <a:ext cx="2297187" cy="2526739"/>
          </a:xfrm>
          <a:prstGeom prst="rect">
            <a:avLst/>
          </a:prstGeom>
        </p:spPr>
      </p:pic>
      <p:pic>
        <p:nvPicPr>
          <p:cNvPr id="5" name="Picture 4">
            <a:extLst>
              <a:ext uri="{FF2B5EF4-FFF2-40B4-BE49-F238E27FC236}">
                <a16:creationId xmlns:a16="http://schemas.microsoft.com/office/drawing/2014/main" id="{2694A7BB-07DF-C199-FB87-2078D517A933}"/>
              </a:ext>
            </a:extLst>
          </p:cNvPr>
          <p:cNvPicPr>
            <a:picLocks noChangeAspect="1"/>
          </p:cNvPicPr>
          <p:nvPr/>
        </p:nvPicPr>
        <p:blipFill>
          <a:blip r:embed="rId4"/>
          <a:stretch>
            <a:fillRect/>
          </a:stretch>
        </p:blipFill>
        <p:spPr>
          <a:xfrm>
            <a:off x="6193242" y="661861"/>
            <a:ext cx="2462707" cy="2516623"/>
          </a:xfrm>
          <a:prstGeom prst="rect">
            <a:avLst/>
          </a:prstGeom>
        </p:spPr>
      </p:pic>
      <p:pic>
        <p:nvPicPr>
          <p:cNvPr id="7" name="Picture 6">
            <a:extLst>
              <a:ext uri="{FF2B5EF4-FFF2-40B4-BE49-F238E27FC236}">
                <a16:creationId xmlns:a16="http://schemas.microsoft.com/office/drawing/2014/main" id="{A34C5B7B-84D2-BAFC-F11A-B70D3E235E47}"/>
              </a:ext>
            </a:extLst>
          </p:cNvPr>
          <p:cNvPicPr>
            <a:picLocks noChangeAspect="1"/>
          </p:cNvPicPr>
          <p:nvPr/>
        </p:nvPicPr>
        <p:blipFill>
          <a:blip r:embed="rId5"/>
          <a:stretch>
            <a:fillRect/>
          </a:stretch>
        </p:blipFill>
        <p:spPr>
          <a:xfrm>
            <a:off x="203450" y="2824794"/>
            <a:ext cx="2293171" cy="2850420"/>
          </a:xfrm>
          <a:prstGeom prst="rect">
            <a:avLst/>
          </a:prstGeom>
        </p:spPr>
      </p:pic>
      <p:pic>
        <p:nvPicPr>
          <p:cNvPr id="8" name="Picture 7">
            <a:extLst>
              <a:ext uri="{FF2B5EF4-FFF2-40B4-BE49-F238E27FC236}">
                <a16:creationId xmlns:a16="http://schemas.microsoft.com/office/drawing/2014/main" id="{9AA9CF3A-44F9-15BB-CEEC-8B9CC180A420}"/>
              </a:ext>
            </a:extLst>
          </p:cNvPr>
          <p:cNvPicPr>
            <a:picLocks noChangeAspect="1"/>
          </p:cNvPicPr>
          <p:nvPr/>
        </p:nvPicPr>
        <p:blipFill>
          <a:blip r:embed="rId6"/>
          <a:stretch>
            <a:fillRect/>
          </a:stretch>
        </p:blipFill>
        <p:spPr>
          <a:xfrm>
            <a:off x="3003631" y="3733464"/>
            <a:ext cx="2409825" cy="2514600"/>
          </a:xfrm>
          <a:prstGeom prst="rect">
            <a:avLst/>
          </a:prstGeom>
        </p:spPr>
      </p:pic>
      <p:pic>
        <p:nvPicPr>
          <p:cNvPr id="9" name="Picture 8">
            <a:extLst>
              <a:ext uri="{FF2B5EF4-FFF2-40B4-BE49-F238E27FC236}">
                <a16:creationId xmlns:a16="http://schemas.microsoft.com/office/drawing/2014/main" id="{6C95CFFE-D804-B015-AE9C-8ACE2B44C53D}"/>
              </a:ext>
            </a:extLst>
          </p:cNvPr>
          <p:cNvPicPr>
            <a:picLocks noChangeAspect="1"/>
          </p:cNvPicPr>
          <p:nvPr/>
        </p:nvPicPr>
        <p:blipFill>
          <a:blip r:embed="rId7"/>
          <a:stretch>
            <a:fillRect/>
          </a:stretch>
        </p:blipFill>
        <p:spPr>
          <a:xfrm>
            <a:off x="6107264" y="3731777"/>
            <a:ext cx="2562900" cy="2517046"/>
          </a:xfrm>
          <a:prstGeom prst="rect">
            <a:avLst/>
          </a:prstGeom>
        </p:spPr>
      </p:pic>
      <p:sp>
        <p:nvSpPr>
          <p:cNvPr id="10" name="TextBox 9">
            <a:extLst>
              <a:ext uri="{FF2B5EF4-FFF2-40B4-BE49-F238E27FC236}">
                <a16:creationId xmlns:a16="http://schemas.microsoft.com/office/drawing/2014/main" id="{0FE03453-4C3A-2A21-FD99-62898E209A46}"/>
              </a:ext>
            </a:extLst>
          </p:cNvPr>
          <p:cNvSpPr txBox="1"/>
          <p:nvPr/>
        </p:nvSpPr>
        <p:spPr>
          <a:xfrm>
            <a:off x="3197887" y="3246019"/>
            <a:ext cx="27457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ja-JP" altLang="en-US">
                <a:solidFill>
                  <a:srgbClr val="000000"/>
                </a:solidFill>
              </a:rPr>
              <a:t>烏山える太（烏山地域）</a:t>
            </a: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97A70102-B2E2-A191-7EC1-1C6ABAF620AE}"/>
              </a:ext>
            </a:extLst>
          </p:cNvPr>
          <p:cNvSpPr txBox="1"/>
          <p:nvPr/>
        </p:nvSpPr>
        <p:spPr>
          <a:xfrm>
            <a:off x="2813514" y="6260302"/>
            <a:ext cx="27862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ja-JP" altLang="en-US">
                <a:solidFill>
                  <a:srgbClr val="000000"/>
                </a:solidFill>
              </a:rPr>
              <a:t>たまにゃん（北沢地域）</a:t>
            </a:r>
            <a:endParaRPr lang="ja-JP" altLang="en-US" sz="1800" b="0" i="0" u="none" strike="noStrike" cap="none" spc="0" normalizeH="0" baseline="0">
              <a:ln>
                <a:noFill/>
              </a:ln>
              <a:solidFill>
                <a:srgbClr val="000000"/>
              </a:solidFill>
              <a:effectLst/>
              <a:uFillTx/>
              <a:latin typeface="+mn-lt"/>
              <a:ea typeface="+mn-ea"/>
              <a:cs typeface="+mn-cs"/>
            </a:endParaRPr>
          </a:p>
        </p:txBody>
      </p:sp>
      <p:sp>
        <p:nvSpPr>
          <p:cNvPr id="12" name="TextBox 11">
            <a:extLst>
              <a:ext uri="{FF2B5EF4-FFF2-40B4-BE49-F238E27FC236}">
                <a16:creationId xmlns:a16="http://schemas.microsoft.com/office/drawing/2014/main" id="{EB7CB5A1-4D88-48D7-DCC3-5B88B8A709EC}"/>
              </a:ext>
            </a:extLst>
          </p:cNvPr>
          <p:cNvSpPr txBox="1"/>
          <p:nvPr/>
        </p:nvSpPr>
        <p:spPr>
          <a:xfrm>
            <a:off x="6080675" y="6260302"/>
            <a:ext cx="268506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ja-JP" altLang="en-US">
                <a:solidFill>
                  <a:srgbClr val="000000"/>
                </a:solidFill>
              </a:rPr>
              <a:t>三茶わん（世田谷地域）</a:t>
            </a:r>
            <a:endParaRPr lang="ja-JP" altLang="en-US" sz="1800" b="0" i="0" u="none" strike="noStrike" cap="none" spc="0" normalizeH="0" baseline="0">
              <a:ln>
                <a:noFill/>
              </a:ln>
              <a:solidFill>
                <a:srgbClr val="000000"/>
              </a:solidFill>
              <a:effectLst/>
              <a:uFillTx/>
              <a:latin typeface="+mn-lt"/>
              <a:ea typeface="+mn-ea"/>
              <a:cs typeface="+mn-cs"/>
            </a:endParaRPr>
          </a:p>
        </p:txBody>
      </p:sp>
      <p:sp>
        <p:nvSpPr>
          <p:cNvPr id="13" name="TextBox 12">
            <a:extLst>
              <a:ext uri="{FF2B5EF4-FFF2-40B4-BE49-F238E27FC236}">
                <a16:creationId xmlns:a16="http://schemas.microsoft.com/office/drawing/2014/main" id="{531EBB83-F2A6-F182-8A8E-3AB3193A4233}"/>
              </a:ext>
            </a:extLst>
          </p:cNvPr>
          <p:cNvSpPr txBox="1"/>
          <p:nvPr/>
        </p:nvSpPr>
        <p:spPr>
          <a:xfrm>
            <a:off x="537628" y="5673629"/>
            <a:ext cx="174436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ja-JP" altLang="en-US">
                <a:solidFill>
                  <a:srgbClr val="000000"/>
                </a:solidFill>
              </a:rPr>
              <a:t>トドロッキー</a:t>
            </a:r>
          </a:p>
          <a:p>
            <a:r>
              <a:rPr lang="ja-JP" altLang="en-US">
                <a:solidFill>
                  <a:srgbClr val="000000"/>
                </a:solidFill>
              </a:rPr>
              <a:t>（玉川地域）</a:t>
            </a:r>
          </a:p>
        </p:txBody>
      </p:sp>
      <p:sp>
        <p:nvSpPr>
          <p:cNvPr id="14" name="TextBox 13">
            <a:extLst>
              <a:ext uri="{FF2B5EF4-FFF2-40B4-BE49-F238E27FC236}">
                <a16:creationId xmlns:a16="http://schemas.microsoft.com/office/drawing/2014/main" id="{FF56BB21-3FFF-FCB7-9DD9-01C82E09FB79}"/>
              </a:ext>
            </a:extLst>
          </p:cNvPr>
          <p:cNvSpPr txBox="1"/>
          <p:nvPr/>
        </p:nvSpPr>
        <p:spPr>
          <a:xfrm>
            <a:off x="6151479" y="3246019"/>
            <a:ext cx="24625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ja-JP" altLang="en-US">
                <a:solidFill>
                  <a:srgbClr val="000000"/>
                </a:solidFill>
              </a:rPr>
              <a:t>ちーちゃん（砧地域）</a:t>
            </a:r>
            <a:endParaRPr lang="ja-JP" altLang="en-US" sz="1800" b="0" i="0" u="none" strike="noStrike" cap="none" spc="0" normalizeH="0" baseline="0">
              <a:ln>
                <a:noFill/>
              </a:ln>
              <a:solidFill>
                <a:srgbClr val="000000"/>
              </a:solidFill>
              <a:effectLst/>
              <a:uFillTx/>
              <a:latin typeface="+mn-lt"/>
              <a:ea typeface="+mn-ea"/>
              <a:cs typeface="+mn-cs"/>
            </a:endParaRPr>
          </a:p>
        </p:txBody>
      </p:sp>
    </p:spTree>
    <p:extLst>
      <p:ext uri="{BB962C8B-B14F-4D97-AF65-F5344CB8AC3E}">
        <p14:creationId xmlns:p14="http://schemas.microsoft.com/office/powerpoint/2010/main" val="177668275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868D-5347-B43A-5315-DDCC2D1C34A3}"/>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095C6F13-10E3-5AD4-F107-B3028F165ED3}"/>
              </a:ext>
            </a:extLst>
          </p:cNvPr>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ブース　QRコード</a:t>
            </a:r>
          </a:p>
          <a:p>
            <a:pPr algn="l">
              <a:lnSpc>
                <a:spcPct val="120000"/>
              </a:lnSpc>
            </a:pPr>
            <a:endParaRPr lang="ja-JP" altLang="en-US" sz="2000">
              <a:ln w="13462">
                <a:noFill/>
                <a:prstDash val="solid"/>
              </a:ln>
              <a:solidFill>
                <a:srgbClr val="000000"/>
              </a:solidFill>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6E0504C8-C6A7-0EDB-D1FE-35F390FD4D9F}"/>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ja-JP" sz="2400">
                <a:ln w="13462">
                  <a:noFill/>
                  <a:prstDash val="solid"/>
                </a:ln>
                <a:solidFill>
                  <a:srgbClr val="000000"/>
                </a:solidFill>
                <a:latin typeface="MS PGothic"/>
                <a:ea typeface="MS PGothic"/>
                <a:cs typeface="小塚明朝 Pr6N M"/>
              </a:rPr>
              <a:t>プロダクション</a:t>
            </a:r>
          </a:p>
        </p:txBody>
      </p:sp>
      <p:pic>
        <p:nvPicPr>
          <p:cNvPr id="2" name="Picture 1">
            <a:extLst>
              <a:ext uri="{FF2B5EF4-FFF2-40B4-BE49-F238E27FC236}">
                <a16:creationId xmlns:a16="http://schemas.microsoft.com/office/drawing/2014/main" id="{270482C0-3ECA-B746-C96B-74D4E6CB1AF8}"/>
              </a:ext>
            </a:extLst>
          </p:cNvPr>
          <p:cNvPicPr>
            <a:picLocks noChangeAspect="1"/>
          </p:cNvPicPr>
          <p:nvPr/>
        </p:nvPicPr>
        <p:blipFill>
          <a:blip r:embed="rId3"/>
          <a:stretch>
            <a:fillRect/>
          </a:stretch>
        </p:blipFill>
        <p:spPr>
          <a:xfrm>
            <a:off x="192186" y="1916200"/>
            <a:ext cx="8749512" cy="4370900"/>
          </a:xfrm>
          <a:prstGeom prst="rect">
            <a:avLst/>
          </a:prstGeom>
        </p:spPr>
      </p:pic>
    </p:spTree>
    <p:extLst>
      <p:ext uri="{BB962C8B-B14F-4D97-AF65-F5344CB8AC3E}">
        <p14:creationId xmlns:p14="http://schemas.microsoft.com/office/powerpoint/2010/main" val="317950114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105D6-EDA3-31E4-54A4-65D60CC2E97A}"/>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A559893-F500-851A-3527-82D746B802A8}"/>
              </a:ext>
            </a:extLst>
          </p:cNvPr>
          <p:cNvSpPr txBox="1">
            <a:spLocks/>
          </p:cNvSpPr>
          <p:nvPr/>
        </p:nvSpPr>
        <p:spPr>
          <a:xfrm>
            <a:off x="179512" y="1412776"/>
            <a:ext cx="5328592"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ブース　技術要素</a:t>
            </a:r>
          </a:p>
          <a:p>
            <a:pPr algn="l">
              <a:lnSpc>
                <a:spcPct val="120000"/>
              </a:lnSpc>
            </a:pPr>
            <a:endParaRPr lang="ja-JP" altLang="en-US" sz="2000">
              <a:ln w="13462">
                <a:noFill/>
                <a:prstDash val="solid"/>
              </a:ln>
              <a:solidFill>
                <a:srgbClr val="000000"/>
              </a:solidFill>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18EC6146-BAAF-93E7-F9CC-9046A9E5703B}"/>
              </a:ext>
            </a:extLst>
          </p:cNvPr>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ja-JP" sz="2400">
                <a:ln w="13462">
                  <a:noFill/>
                  <a:prstDash val="solid"/>
                </a:ln>
                <a:solidFill>
                  <a:srgbClr val="000000"/>
                </a:solidFill>
                <a:latin typeface="MS PGothic"/>
                <a:ea typeface="MS PGothic"/>
                <a:cs typeface="小塚明朝 Pr6N M"/>
              </a:rPr>
              <a:t>プロダクション</a:t>
            </a:r>
          </a:p>
        </p:txBody>
      </p:sp>
      <p:pic>
        <p:nvPicPr>
          <p:cNvPr id="3" name="Picture 2">
            <a:extLst>
              <a:ext uri="{FF2B5EF4-FFF2-40B4-BE49-F238E27FC236}">
                <a16:creationId xmlns:a16="http://schemas.microsoft.com/office/drawing/2014/main" id="{5A7A2089-1736-2396-5599-58F8CB123EFE}"/>
              </a:ext>
            </a:extLst>
          </p:cNvPr>
          <p:cNvPicPr>
            <a:picLocks noChangeAspect="1"/>
          </p:cNvPicPr>
          <p:nvPr/>
        </p:nvPicPr>
        <p:blipFill>
          <a:blip r:embed="rId3"/>
          <a:stretch>
            <a:fillRect/>
          </a:stretch>
        </p:blipFill>
        <p:spPr>
          <a:xfrm>
            <a:off x="434947" y="1913474"/>
            <a:ext cx="8385371" cy="4750609"/>
          </a:xfrm>
          <a:prstGeom prst="rect">
            <a:avLst/>
          </a:prstGeom>
        </p:spPr>
      </p:pic>
    </p:spTree>
    <p:extLst>
      <p:ext uri="{BB962C8B-B14F-4D97-AF65-F5344CB8AC3E}">
        <p14:creationId xmlns:p14="http://schemas.microsoft.com/office/powerpoint/2010/main" val="205783974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41" name="タイトル 1"/>
          <p:cNvSpPr txBox="1"/>
          <p:nvPr/>
        </p:nvSpPr>
        <p:spPr>
          <a:xfrm>
            <a:off x="225231" y="1374675"/>
            <a:ext cx="3724986" cy="4407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spAutoFit/>
          </a:bodyPr>
          <a:lstStyle>
            <a:lvl1pPr>
              <a:lnSpc>
                <a:spcPct val="120000"/>
              </a:lnSpc>
              <a:defRPr sz="2000" b="1">
                <a:latin typeface="小塚明朝 Pr6N M"/>
                <a:ea typeface="小塚明朝 Pr6N M"/>
                <a:cs typeface="小塚明朝 Pr6N M"/>
                <a:sym typeface="小塚明朝 Pr6N M"/>
              </a:defRPr>
            </a:lvl1pPr>
          </a:lstStyle>
          <a:p>
            <a:pPr marL="0" marR="0" lvl="0" indent="0" algn="l" defTabSz="914400" rtl="0" eaLnBrk="1" fontAlgn="auto" latinLnBrk="0" hangingPunct="0">
              <a:lnSpc>
                <a:spcPct val="120000"/>
              </a:lnSpc>
              <a:spcBef>
                <a:spcPts val="0"/>
              </a:spcBef>
              <a:spcAft>
                <a:spcPts val="0"/>
              </a:spcAft>
              <a:buClrTx/>
              <a:buSzTx/>
              <a:buFontTx/>
              <a:buNone/>
              <a:tabLst/>
              <a:defRPr/>
            </a:pPr>
            <a:r>
              <a:rPr lang="ja-JP" altLang="en-US" kern="0">
                <a:solidFill>
                  <a:srgbClr val="000000"/>
                </a:solidFill>
              </a:rPr>
              <a:t>素材調達</a:t>
            </a:r>
            <a:endParaRPr lang="ja-JP" altLang="en-US" sz="2000" b="1" i="0" u="none" strike="noStrike" kern="0" cap="none" spc="0" normalizeH="0" baseline="0" noProof="0">
              <a:ln>
                <a:noFill/>
              </a:ln>
              <a:solidFill>
                <a:srgbClr val="000000"/>
              </a:solidFill>
              <a:effectLst/>
              <a:uLnTx/>
              <a:uFillTx/>
              <a:latin typeface="小塚明朝 Pr6N M"/>
              <a:ea typeface="小塚明朝 Pr6N M"/>
            </a:endParaRPr>
          </a:p>
        </p:txBody>
      </p:sp>
      <p:sp>
        <p:nvSpPr>
          <p:cNvPr id="6" name="テキスト ボックス 5">
            <a:extLst>
              <a:ext uri="{FF2B5EF4-FFF2-40B4-BE49-F238E27FC236}">
                <a16:creationId xmlns:a16="http://schemas.microsoft.com/office/drawing/2014/main" id="{D9060E3C-8742-47F8-9841-4D292FD302B6}"/>
              </a:ext>
            </a:extLst>
          </p:cNvPr>
          <p:cNvSpPr txBox="1"/>
          <p:nvPr/>
        </p:nvSpPr>
        <p:spPr>
          <a:xfrm>
            <a:off x="263013" y="2029478"/>
            <a:ext cx="2868827"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ja-JP" altLang="en-US" sz="2000">
                <a:solidFill>
                  <a:srgbClr val="000000"/>
                </a:solidFill>
                <a:latin typeface="小塚明朝 Pr6N M"/>
                <a:ea typeface="小塚明朝 Pr6N M"/>
                <a:sym typeface="Calibri"/>
              </a:rPr>
              <a:t>調達</a:t>
            </a:r>
            <a:r>
              <a:rPr kumimoji="0" lang="ja-JP" altLang="en-US" sz="2000" b="0" i="0" u="none" strike="noStrike" cap="none" spc="0" normalizeH="0" baseline="0">
                <a:ln>
                  <a:noFill/>
                </a:ln>
                <a:solidFill>
                  <a:srgbClr val="000000"/>
                </a:solidFill>
                <a:effectLst/>
                <a:uFillTx/>
                <a:latin typeface="小塚明朝 Pr6N M"/>
                <a:ea typeface="小塚明朝 Pr6N M"/>
                <a:sym typeface="Calibri"/>
              </a:rPr>
              <a:t>先</a:t>
            </a:r>
            <a:endParaRPr lang="en-US" altLang="ja-JP" sz="2000" b="0" i="0" u="none" strike="noStrike" cap="none" spc="0" normalizeH="0" baseline="0">
              <a:ln>
                <a:noFill/>
              </a:ln>
              <a:solidFill>
                <a:srgbClr val="000000"/>
              </a:solidFill>
              <a:effectLst/>
              <a:uFillTx/>
              <a:latin typeface="小塚明朝 Pr6N M"/>
              <a:ea typeface="小塚明朝 Pr6N M" panose="02020600000000000000" pitchFamily="18" charset="-128"/>
            </a:endParaRPr>
          </a:p>
          <a:p>
            <a:pPr marL="0" marR="0" indent="0" algn="l" defTabSz="9144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小塚明朝 Pr6N M" panose="02020600000000000000" pitchFamily="18" charset="-128"/>
                <a:ea typeface="小塚明朝 Pr6N M"/>
                <a:sym typeface="Calibri"/>
              </a:rPr>
              <a:t>・</a:t>
            </a:r>
            <a:r>
              <a:rPr kumimoji="0" lang="en-US" altLang="ja-JP" sz="2000" b="0" i="0" u="none" strike="noStrike" cap="none" spc="0" normalizeH="0" baseline="0">
                <a:ln>
                  <a:noFill/>
                </a:ln>
                <a:solidFill>
                  <a:srgbClr val="000000"/>
                </a:solidFill>
                <a:effectLst/>
                <a:uFillTx/>
                <a:latin typeface="小塚明朝 Pr6N M" panose="02020600000000000000" pitchFamily="18" charset="-128"/>
                <a:ea typeface="小塚明朝 Pr6N M"/>
                <a:sym typeface="Calibri"/>
              </a:rPr>
              <a:t>Amazon</a:t>
            </a:r>
            <a:endParaRPr lang="en-US" altLang="ja-JP" sz="2000" b="0" i="0" u="none" strike="noStrike" cap="none" spc="0" normalizeH="0" baseline="0">
              <a:ln>
                <a:noFill/>
              </a:ln>
              <a:solidFill>
                <a:srgbClr val="000000"/>
              </a:solidFill>
              <a:effectLst/>
              <a:uFillTx/>
              <a:latin typeface="小塚明朝 Pr6N M" panose="02020600000000000000" pitchFamily="18" charset="-128"/>
              <a:ea typeface="小塚明朝 Pr6N M"/>
            </a:endParaRPr>
          </a:p>
          <a:p>
            <a:pPr marL="0" marR="0" indent="0" algn="l" defTabSz="914400" rtl="0" fontAlgn="auto" latinLnBrk="0" hangingPunct="0">
              <a:lnSpc>
                <a:spcPct val="100000"/>
              </a:lnSpc>
              <a:spcBef>
                <a:spcPts val="0"/>
              </a:spcBef>
              <a:spcAft>
                <a:spcPts val="0"/>
              </a:spcAft>
              <a:buClrTx/>
              <a:buSzTx/>
              <a:buFontTx/>
              <a:buNone/>
              <a:tabLst/>
            </a:pPr>
            <a:r>
              <a:rPr kumimoji="0" lang="ja-JP" altLang="en-US" sz="2000">
                <a:solidFill>
                  <a:srgbClr val="000000"/>
                </a:solidFill>
                <a:latin typeface="小塚明朝 Pr6N M" panose="02020600000000000000" pitchFamily="18" charset="-128"/>
                <a:ea typeface="小塚明朝 Pr6N M"/>
                <a:sym typeface="Calibri"/>
              </a:rPr>
              <a:t>・ダイソー</a:t>
            </a:r>
            <a:endParaRPr lang="ja-JP" altLang="en-US" sz="2000">
              <a:solidFill>
                <a:srgbClr val="000000"/>
              </a:solidFill>
              <a:latin typeface="小塚明朝 Pr6N M" panose="02020600000000000000" pitchFamily="18" charset="-128"/>
              <a:ea typeface="小塚明朝 Pr6N M"/>
            </a:endParaRPr>
          </a:p>
          <a:p>
            <a:endParaRPr lang="ja-JP" altLang="en-US" sz="2000">
              <a:solidFill>
                <a:srgbClr val="000000"/>
              </a:solidFill>
              <a:latin typeface="小塚明朝 Pr6N M" panose="02020600000000000000" pitchFamily="18" charset="-128"/>
              <a:ea typeface="小塚明朝 Pr6N M"/>
            </a:endParaRPr>
          </a:p>
          <a:p>
            <a:r>
              <a:rPr lang="ja-JP" altLang="en-US" sz="2000">
                <a:solidFill>
                  <a:srgbClr val="000000"/>
                </a:solidFill>
                <a:latin typeface="小塚明朝 Pr6N M" panose="02020600000000000000" pitchFamily="18" charset="-128"/>
                <a:ea typeface="小塚明朝 Pr6N M"/>
              </a:rPr>
              <a:t>印刷物</a:t>
            </a:r>
          </a:p>
          <a:p>
            <a:r>
              <a:rPr lang="ja-JP" altLang="en-US" sz="2000">
                <a:solidFill>
                  <a:srgbClr val="000000"/>
                </a:solidFill>
                <a:latin typeface="小塚明朝 Pr6N M" panose="02020600000000000000" pitchFamily="18" charset="-128"/>
                <a:ea typeface="小塚明朝 Pr6N M"/>
              </a:rPr>
              <a:t>・ASルーム</a:t>
            </a:r>
            <a:endParaRPr lang="ja-JP" altLang="en-US">
              <a:solidFill>
                <a:srgbClr val="000000"/>
              </a:solidFill>
              <a:latin typeface="小塚明朝 Pr6N M" panose="02020600000000000000" pitchFamily="18" charset="-128"/>
              <a:ea typeface="小塚明朝 Pr6N M"/>
            </a:endParaRPr>
          </a:p>
        </p:txBody>
      </p:sp>
      <p:sp>
        <p:nvSpPr>
          <p:cNvPr id="10" name="タイトル 1"/>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　プロダクション</a:t>
            </a:r>
          </a:p>
        </p:txBody>
      </p:sp>
      <p:pic>
        <p:nvPicPr>
          <p:cNvPr id="3" name="Picture 2">
            <a:extLst>
              <a:ext uri="{FF2B5EF4-FFF2-40B4-BE49-F238E27FC236}">
                <a16:creationId xmlns:a16="http://schemas.microsoft.com/office/drawing/2014/main" id="{CB63E1E1-DE3E-A66E-6020-24EDB67E4B43}"/>
              </a:ext>
            </a:extLst>
          </p:cNvPr>
          <p:cNvPicPr>
            <a:picLocks noChangeAspect="1"/>
          </p:cNvPicPr>
          <p:nvPr/>
        </p:nvPicPr>
        <p:blipFill>
          <a:blip r:embed="rId2"/>
          <a:stretch>
            <a:fillRect/>
          </a:stretch>
        </p:blipFill>
        <p:spPr>
          <a:xfrm>
            <a:off x="1910862" y="1493510"/>
            <a:ext cx="4572000" cy="1690487"/>
          </a:xfrm>
          <a:prstGeom prst="rect">
            <a:avLst/>
          </a:prstGeom>
        </p:spPr>
      </p:pic>
      <p:pic>
        <p:nvPicPr>
          <p:cNvPr id="7" name="Picture 6">
            <a:extLst>
              <a:ext uri="{FF2B5EF4-FFF2-40B4-BE49-F238E27FC236}">
                <a16:creationId xmlns:a16="http://schemas.microsoft.com/office/drawing/2014/main" id="{B86FE988-D867-CAC1-C339-5FD27ECC7943}"/>
              </a:ext>
            </a:extLst>
          </p:cNvPr>
          <p:cNvPicPr>
            <a:picLocks noChangeAspect="1"/>
          </p:cNvPicPr>
          <p:nvPr/>
        </p:nvPicPr>
        <p:blipFill>
          <a:blip r:embed="rId3"/>
          <a:stretch>
            <a:fillRect/>
          </a:stretch>
        </p:blipFill>
        <p:spPr>
          <a:xfrm>
            <a:off x="6633268" y="1371600"/>
            <a:ext cx="2512726" cy="4114800"/>
          </a:xfrm>
          <a:prstGeom prst="rect">
            <a:avLst/>
          </a:prstGeom>
        </p:spPr>
      </p:pic>
      <p:pic>
        <p:nvPicPr>
          <p:cNvPr id="8" name="Picture 7">
            <a:extLst>
              <a:ext uri="{FF2B5EF4-FFF2-40B4-BE49-F238E27FC236}">
                <a16:creationId xmlns:a16="http://schemas.microsoft.com/office/drawing/2014/main" id="{6AAF203E-27BD-EEFB-4D67-3075771FE0BB}"/>
              </a:ext>
            </a:extLst>
          </p:cNvPr>
          <p:cNvPicPr>
            <a:picLocks noChangeAspect="1"/>
          </p:cNvPicPr>
          <p:nvPr/>
        </p:nvPicPr>
        <p:blipFill>
          <a:blip r:embed="rId4"/>
          <a:stretch>
            <a:fillRect/>
          </a:stretch>
        </p:blipFill>
        <p:spPr>
          <a:xfrm>
            <a:off x="1910861" y="3927731"/>
            <a:ext cx="4572000" cy="1558170"/>
          </a:xfrm>
          <a:prstGeom prst="rect">
            <a:avLst/>
          </a:prstGeom>
        </p:spPr>
      </p:pic>
    </p:spTree>
    <p:extLst>
      <p:ext uri="{BB962C8B-B14F-4D97-AF65-F5344CB8AC3E}">
        <p14:creationId xmlns:p14="http://schemas.microsoft.com/office/powerpoint/2010/main" val="72927987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完成ブース</a:t>
            </a:r>
            <a:endParaRPr lang="en-US" altLang="ja-JP" sz="2000" b="1">
              <a:ln w="13462">
                <a:noFill/>
                <a:prstDash val="solid"/>
              </a:ln>
              <a:solidFill>
                <a:srgbClr val="000000"/>
              </a:solidFill>
              <a:latin typeface="小塚明朝 Pr6N M"/>
              <a:ea typeface="小塚明朝 Pr6N M"/>
              <a:cs typeface="小塚明朝 Pr6N M"/>
            </a:endParaRPr>
          </a:p>
        </p:txBody>
      </p:sp>
      <p:sp>
        <p:nvSpPr>
          <p:cNvPr id="6" name="タイトル 1"/>
          <p:cNvSpPr txBox="1">
            <a:spLocks/>
          </p:cNvSpPr>
          <p:nvPr/>
        </p:nvSpPr>
        <p:spPr>
          <a:xfrm>
            <a:off x="175728" y="1911907"/>
            <a:ext cx="4248472" cy="453650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800">
                <a:ln w="13462">
                  <a:noFill/>
                  <a:prstDash val="solid"/>
                </a:ln>
                <a:solidFill>
                  <a:srgbClr val="000000"/>
                </a:solidFill>
                <a:latin typeface="小塚明朝 Pr6N M"/>
                <a:ea typeface="小塚明朝 Pr6N M"/>
                <a:cs typeface="小塚明朝 Pr6N M"/>
              </a:rPr>
              <a:t>日本の雰囲気を出すため、サイドにさくらを配置しました。</a:t>
            </a:r>
          </a:p>
          <a:p>
            <a:pPr algn="l">
              <a:lnSpc>
                <a:spcPct val="120000"/>
              </a:lnSpc>
            </a:pPr>
            <a:r>
              <a:rPr lang="ja-JP" altLang="en-US" sz="1800">
                <a:ln w="13462">
                  <a:noFill/>
                  <a:prstDash val="solid"/>
                </a:ln>
                <a:ea typeface="小塚明朝 Pr6N M"/>
              </a:rPr>
              <a:t>ブース上部には、お客さんがわかりやすうなるように説明資料を配置することで、頭に入りやすくしています。</a:t>
            </a:r>
          </a:p>
          <a:p>
            <a:pPr algn="l">
              <a:lnSpc>
                <a:spcPct val="120000"/>
              </a:lnSpc>
            </a:pPr>
            <a:r>
              <a:rPr lang="ja-JP" altLang="en-US" sz="1800">
                <a:ln w="13462">
                  <a:noFill/>
                  <a:prstDash val="solid"/>
                </a:ln>
                <a:ea typeface="小塚明朝 Pr6N M"/>
              </a:rPr>
              <a:t>ブース下部には、A１パネルと世田谷区の各地域のキャラクターを配置することで、世田谷区との関係性を示しています。</a:t>
            </a:r>
          </a:p>
          <a:p>
            <a:pPr algn="l">
              <a:lnSpc>
                <a:spcPct val="120000"/>
              </a:lnSpc>
            </a:pPr>
            <a:endParaRPr lang="ja-JP" altLang="en-US" sz="1800">
              <a:ln w="13462">
                <a:noFill/>
                <a:prstDash val="solid"/>
              </a:ln>
              <a:ea typeface="小塚明朝 Pr6N M"/>
            </a:endParaRPr>
          </a:p>
        </p:txBody>
      </p:sp>
      <p:sp>
        <p:nvSpPr>
          <p:cNvPr id="10" name="タイトル 1"/>
          <p:cNvSpPr txBox="1">
            <a:spLocks/>
          </p:cNvSpPr>
          <p:nvPr/>
        </p:nvSpPr>
        <p:spPr>
          <a:xfrm>
            <a:off x="1176" y="69158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ja-JP" sz="2400">
                <a:ln w="13462">
                  <a:noFill/>
                  <a:prstDash val="solid"/>
                </a:ln>
                <a:solidFill>
                  <a:srgbClr val="000000"/>
                </a:solidFill>
                <a:latin typeface="MS PGothic"/>
                <a:ea typeface="MS PGothic"/>
                <a:cs typeface="小塚明朝 Pr6N M"/>
              </a:rPr>
              <a:t>プロダクション</a:t>
            </a:r>
          </a:p>
        </p:txBody>
      </p:sp>
    </p:spTree>
    <p:extLst>
      <p:ext uri="{BB962C8B-B14F-4D97-AF65-F5344CB8AC3E}">
        <p14:creationId xmlns:p14="http://schemas.microsoft.com/office/powerpoint/2010/main" val="193727569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4644008" y="2564904"/>
            <a:ext cx="4176464" cy="237626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3600">
                <a:ln w="13462">
                  <a:noFill/>
                  <a:prstDash val="solid"/>
                </a:ln>
                <a:solidFill>
                  <a:srgbClr val="000000"/>
                </a:solidFill>
                <a:latin typeface="ＭＳ Ｐゴシック"/>
                <a:ea typeface="ＭＳ Ｐゴシック"/>
                <a:cs typeface="小塚明朝 Pr6N M"/>
              </a:rPr>
              <a:t>演出・運営</a:t>
            </a:r>
            <a:endParaRPr lang="en-US" altLang="ja-JP" sz="36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endParaRPr>
          </a:p>
          <a:p>
            <a:pPr algn="l">
              <a:lnSpc>
                <a:spcPct val="120000"/>
              </a:lnSpc>
            </a:pPr>
            <a:r>
              <a:rPr lang="ja-JP" altLang="en-US" sz="2000">
                <a:ln w="13462">
                  <a:noFill/>
                  <a:prstDash val="solid"/>
                </a:ln>
                <a:solidFill>
                  <a:srgbClr val="000000"/>
                </a:solidFill>
                <a:latin typeface="ＭＳ Ｐゴシック"/>
                <a:ea typeface="ＭＳ Ｐゴシック"/>
                <a:cs typeface="小塚明朝 Pr6N M"/>
              </a:rPr>
              <a:t>スケジュール</a:t>
            </a:r>
          </a:p>
          <a:p>
            <a:pPr algn="l">
              <a:lnSpc>
                <a:spcPct val="120000"/>
              </a:lnSpc>
            </a:pPr>
            <a:r>
              <a:rPr lang="ja-JP" altLang="en-US" sz="2000">
                <a:ln w="13462">
                  <a:noFill/>
                  <a:prstDash val="solid"/>
                </a:ln>
                <a:solidFill>
                  <a:srgbClr val="000000"/>
                </a:solidFill>
                <a:latin typeface="ＭＳ Ｐゴシック"/>
                <a:ea typeface="ＭＳ Ｐゴシック"/>
                <a:cs typeface="小塚明朝 Pr6N M"/>
              </a:rPr>
              <a:t>ブースの解説</a:t>
            </a:r>
            <a:endParaRPr lang="en-US" altLang="ja-JP" sz="2000">
              <a:ln w="13462">
                <a:noFill/>
                <a:prstDash val="solid"/>
              </a:ln>
              <a:solidFill>
                <a:srgbClr val="000000"/>
              </a:solidFill>
              <a:latin typeface="ＭＳ Ｐゴシック"/>
              <a:ea typeface="ＭＳ Ｐゴシック"/>
              <a:cs typeface="小塚明朝 Pr6N M"/>
            </a:endParaRPr>
          </a:p>
          <a:p>
            <a:pPr algn="l">
              <a:lnSpc>
                <a:spcPct val="120000"/>
              </a:lnSpc>
            </a:pPr>
            <a:r>
              <a:rPr lang="ja-JP" altLang="en-US" sz="2000">
                <a:ln w="13462">
                  <a:noFill/>
                  <a:prstDash val="solid"/>
                </a:ln>
                <a:solidFill>
                  <a:srgbClr val="000000"/>
                </a:solidFill>
                <a:latin typeface="ＭＳ Ｐゴシック"/>
                <a:ea typeface="ＭＳ Ｐゴシック"/>
                <a:cs typeface="小塚明朝 Pr6N M"/>
              </a:rPr>
              <a:t>運営方法</a:t>
            </a:r>
            <a:endParaRPr lang="ja-JP" altLang="en-US" sz="20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endParaRPr>
          </a:p>
          <a:p>
            <a:pPr algn="l">
              <a:lnSpc>
                <a:spcPct val="120000"/>
              </a:lnSpc>
            </a:pPr>
            <a:endParaRPr lang="ja-JP" altLang="en-US" sz="20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endParaRPr>
          </a:p>
        </p:txBody>
      </p:sp>
      <p:sp>
        <p:nvSpPr>
          <p:cNvPr id="2" name="正方形/長方形 1"/>
          <p:cNvSpPr/>
          <p:nvPr/>
        </p:nvSpPr>
        <p:spPr>
          <a:xfrm>
            <a:off x="539552" y="908720"/>
            <a:ext cx="6552728" cy="523220"/>
          </a:xfrm>
          <a:prstGeom prst="rect">
            <a:avLst/>
          </a:prstGeom>
        </p:spPr>
        <p:txBody>
          <a:bodyPr wrap="square" lIns="91440" tIns="45720" rIns="91440" bIns="45720" anchor="t">
            <a:spAutoFit/>
          </a:bodyPr>
          <a:lstStyle/>
          <a:p>
            <a:pPr algn="ctr"/>
            <a:endParaRPr lang="ja-JP" altLang="en-US" sz="2800">
              <a:solidFill>
                <a:srgbClr val="09518F"/>
              </a:solidFill>
            </a:endParaRPr>
          </a:p>
        </p:txBody>
      </p:sp>
      <p:sp>
        <p:nvSpPr>
          <p:cNvPr id="4" name="正方形/長方形 1">
            <a:extLst>
              <a:ext uri="{FF2B5EF4-FFF2-40B4-BE49-F238E27FC236}">
                <a16:creationId xmlns:a16="http://schemas.microsoft.com/office/drawing/2014/main" id="{FCE43427-7B95-10BF-B131-586EAC583F18}"/>
              </a:ext>
            </a:extLst>
          </p:cNvPr>
          <p:cNvSpPr/>
          <p:nvPr/>
        </p:nvSpPr>
        <p:spPr>
          <a:xfrm>
            <a:off x="1079612" y="862486"/>
            <a:ext cx="6552728" cy="1538883"/>
          </a:xfrm>
          <a:prstGeom prst="rect">
            <a:avLst/>
          </a:prstGeom>
        </p:spPr>
        <p:txBody>
          <a:bodyPr wrap="square" lIns="91440" tIns="45720" rIns="91440" bIns="45720" anchor="t">
            <a:spAutoFit/>
          </a:bodyPr>
          <a:lstStyle/>
          <a:p>
            <a:pPr algn="ctr"/>
            <a:r>
              <a:rPr lang="ja-JP" altLang="en-US" sz="6600">
                <a:solidFill>
                  <a:srgbClr val="09518F"/>
                </a:solidFill>
              </a:rPr>
              <a:t>JAPONISM</a:t>
            </a:r>
            <a:r>
              <a:rPr lang="ja-JP" altLang="en-US" sz="4400">
                <a:solidFill>
                  <a:srgbClr val="09518F"/>
                </a:solidFill>
              </a:rPr>
              <a:t> </a:t>
            </a:r>
          </a:p>
          <a:p>
            <a:pPr algn="ctr"/>
            <a:r>
              <a:rPr lang="ja-JP" altLang="en-US" sz="2800">
                <a:solidFill>
                  <a:srgbClr val="09518F"/>
                </a:solidFill>
              </a:rPr>
              <a:t> ～</a:t>
            </a:r>
            <a:r>
              <a:rPr lang="ja-JP" sz="2800">
                <a:solidFill>
                  <a:srgbClr val="09518F"/>
                </a:solidFill>
              </a:rPr>
              <a:t>TO THE WORLD</a:t>
            </a:r>
            <a:r>
              <a:rPr lang="ja-JP" altLang="en-US" sz="2800">
                <a:solidFill>
                  <a:srgbClr val="09518F"/>
                </a:solidFill>
              </a:rPr>
              <a:t>～</a:t>
            </a:r>
          </a:p>
        </p:txBody>
      </p:sp>
      <p:pic>
        <p:nvPicPr>
          <p:cNvPr id="6" name="図 3">
            <a:extLst>
              <a:ext uri="{FF2B5EF4-FFF2-40B4-BE49-F238E27FC236}">
                <a16:creationId xmlns:a16="http://schemas.microsoft.com/office/drawing/2014/main" id="{2BBD8BD4-B51B-35AC-F8CC-54592293BB74}"/>
              </a:ext>
            </a:extLst>
          </p:cNvPr>
          <p:cNvPicPr>
            <a:picLocks noChangeAspect="1"/>
          </p:cNvPicPr>
          <p:nvPr/>
        </p:nvPicPr>
        <p:blipFill>
          <a:blip r:embed="rId3"/>
          <a:stretch>
            <a:fillRect/>
          </a:stretch>
        </p:blipFill>
        <p:spPr>
          <a:xfrm>
            <a:off x="392171" y="2559921"/>
            <a:ext cx="4178341" cy="3602142"/>
          </a:xfrm>
          <a:prstGeom prst="rect">
            <a:avLst/>
          </a:prstGeom>
        </p:spPr>
      </p:pic>
    </p:spTree>
    <p:extLst>
      <p:ext uri="{BB962C8B-B14F-4D97-AF65-F5344CB8AC3E}">
        <p14:creationId xmlns:p14="http://schemas.microsoft.com/office/powerpoint/2010/main" val="2088193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B77B2A49-5F38-3515-A026-57220DA1CF5F}"/>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テーマ決め方</a:t>
            </a:r>
            <a:endParaRPr lang="en-US" altLang="ja-JP"/>
          </a:p>
        </p:txBody>
      </p:sp>
      <p:pic>
        <p:nvPicPr>
          <p:cNvPr id="5" name="Picture 4">
            <a:extLst>
              <a:ext uri="{FF2B5EF4-FFF2-40B4-BE49-F238E27FC236}">
                <a16:creationId xmlns:a16="http://schemas.microsoft.com/office/drawing/2014/main" id="{7512067C-F359-61FD-6D7C-E9878F0EB6B4}"/>
              </a:ext>
            </a:extLst>
          </p:cNvPr>
          <p:cNvPicPr>
            <a:picLocks noChangeAspect="1"/>
          </p:cNvPicPr>
          <p:nvPr/>
        </p:nvPicPr>
        <p:blipFill>
          <a:blip r:embed="rId2"/>
          <a:stretch>
            <a:fillRect/>
          </a:stretch>
        </p:blipFill>
        <p:spPr>
          <a:xfrm>
            <a:off x="871866" y="1811215"/>
            <a:ext cx="3806411" cy="4807194"/>
          </a:xfrm>
          <a:prstGeom prst="rect">
            <a:avLst/>
          </a:prstGeom>
        </p:spPr>
      </p:pic>
      <p:pic>
        <p:nvPicPr>
          <p:cNvPr id="6" name="Picture 5">
            <a:extLst>
              <a:ext uri="{FF2B5EF4-FFF2-40B4-BE49-F238E27FC236}">
                <a16:creationId xmlns:a16="http://schemas.microsoft.com/office/drawing/2014/main" id="{F2CD41A2-45E9-6A99-E49F-E21A23C9010D}"/>
              </a:ext>
            </a:extLst>
          </p:cNvPr>
          <p:cNvPicPr>
            <a:picLocks noChangeAspect="1"/>
          </p:cNvPicPr>
          <p:nvPr/>
        </p:nvPicPr>
        <p:blipFill>
          <a:blip r:embed="rId3"/>
          <a:stretch>
            <a:fillRect/>
          </a:stretch>
        </p:blipFill>
        <p:spPr>
          <a:xfrm>
            <a:off x="5086509" y="1811215"/>
            <a:ext cx="3696845" cy="4807194"/>
          </a:xfrm>
          <a:prstGeom prst="rect">
            <a:avLst/>
          </a:prstGeom>
        </p:spPr>
      </p:pic>
      <p:sp>
        <p:nvSpPr>
          <p:cNvPr id="7" name="TextBox 6">
            <a:extLst>
              <a:ext uri="{FF2B5EF4-FFF2-40B4-BE49-F238E27FC236}">
                <a16:creationId xmlns:a16="http://schemas.microsoft.com/office/drawing/2014/main" id="{7A3395AE-9A78-7E67-CD8D-F212171B7137}"/>
              </a:ext>
            </a:extLst>
          </p:cNvPr>
          <p:cNvSpPr txBox="1"/>
          <p:nvPr/>
        </p:nvSpPr>
        <p:spPr>
          <a:xfrm>
            <a:off x="867286" y="1345913"/>
            <a:ext cx="74430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ja-JP" altLang="en-US">
                <a:solidFill>
                  <a:srgbClr val="000000"/>
                </a:solidFill>
              </a:rPr>
              <a:t>自治体課題一覧からテーマ作成に取り組んだ</a:t>
            </a: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6277641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A94F-4D3C-834E-3858-99399E652608}"/>
            </a:ext>
          </a:extLst>
        </p:cNvPr>
        <p:cNvGrpSpPr/>
        <p:nvPr/>
      </p:nvGrpSpPr>
      <p:grpSpPr>
        <a:xfrm>
          <a:off x="0" y="0"/>
          <a:ext cx="0" cy="0"/>
          <a:chOff x="0" y="0"/>
          <a:chExt cx="0" cy="0"/>
        </a:xfrm>
      </p:grpSpPr>
      <p:sp>
        <p:nvSpPr>
          <p:cNvPr id="11" name="タイトル 1">
            <a:extLst>
              <a:ext uri="{FF2B5EF4-FFF2-40B4-BE49-F238E27FC236}">
                <a16:creationId xmlns:a16="http://schemas.microsoft.com/office/drawing/2014/main" id="{FD77A5DB-D325-5C46-0DFC-1F90BF20E7E5}"/>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スケジュール</a:t>
            </a:r>
          </a:p>
        </p:txBody>
      </p:sp>
      <p:sp>
        <p:nvSpPr>
          <p:cNvPr id="20" name="タイトル 1">
            <a:extLst>
              <a:ext uri="{FF2B5EF4-FFF2-40B4-BE49-F238E27FC236}">
                <a16:creationId xmlns:a16="http://schemas.microsoft.com/office/drawing/2014/main" id="{7A3DC3F1-19B3-C3CB-E7E4-2C805290CFE9}"/>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defRPr/>
            </a:pPr>
            <a:r>
              <a:rPr kumimoji="1" lang="ja-JP" sz="2400" b="0" i="0" u="none" strike="noStrike" kern="1200" cap="none" spc="0" normalizeH="0" baseline="0" noProof="0">
                <a:ln w="13462">
                  <a:noFill/>
                  <a:prstDash val="solid"/>
                </a:ln>
                <a:solidFill>
                  <a:srgbClr val="000000"/>
                </a:solidFill>
                <a:effectLst/>
                <a:uLnTx/>
                <a:uFillTx/>
                <a:latin typeface="MS PGothic"/>
                <a:ea typeface="MS PGothic"/>
                <a:cs typeface="小塚明朝 Pr6N M"/>
              </a:rPr>
              <a:t>●　演出・</a:t>
            </a:r>
            <a:r>
              <a:rPr lang="ja-JP" sz="2400">
                <a:ln w="13462">
                  <a:noFill/>
                  <a:prstDash val="solid"/>
                </a:ln>
                <a:solidFill>
                  <a:srgbClr val="000000"/>
                </a:solidFill>
                <a:latin typeface="MS PGothic"/>
                <a:ea typeface="MS PGothic"/>
                <a:cs typeface="小塚明朝 Pr6N M"/>
              </a:rPr>
              <a:t>運営</a:t>
            </a:r>
          </a:p>
          <a:p>
            <a:pPr marL="0" marR="0" lvl="0" indent="0" algn="l" defTabSz="914400">
              <a:lnSpc>
                <a:spcPct val="120000"/>
              </a:lnSpc>
              <a:spcBef>
                <a:spcPct val="0"/>
              </a:spcBef>
              <a:spcAft>
                <a:spcPts val="0"/>
              </a:spcAft>
              <a:buClrTx/>
              <a:buSzTx/>
              <a:buFontTx/>
              <a:buNone/>
              <a:tabLst/>
              <a:defRPr/>
            </a:pPr>
            <a:endParaRPr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endParaRPr>
          </a:p>
        </p:txBody>
      </p:sp>
      <p:pic>
        <p:nvPicPr>
          <p:cNvPr id="2" name="Picture 1">
            <a:extLst>
              <a:ext uri="{FF2B5EF4-FFF2-40B4-BE49-F238E27FC236}">
                <a16:creationId xmlns:a16="http://schemas.microsoft.com/office/drawing/2014/main" id="{E567DE0A-9EF8-D4D0-7AA9-AA0756980081}"/>
              </a:ext>
            </a:extLst>
          </p:cNvPr>
          <p:cNvPicPr>
            <a:picLocks noChangeAspect="1"/>
          </p:cNvPicPr>
          <p:nvPr/>
        </p:nvPicPr>
        <p:blipFill>
          <a:blip r:embed="rId3"/>
          <a:stretch>
            <a:fillRect/>
          </a:stretch>
        </p:blipFill>
        <p:spPr>
          <a:xfrm>
            <a:off x="450606" y="1906565"/>
            <a:ext cx="8242788" cy="4297773"/>
          </a:xfrm>
          <a:prstGeom prst="rect">
            <a:avLst/>
          </a:prstGeom>
        </p:spPr>
      </p:pic>
    </p:spTree>
    <p:extLst>
      <p:ext uri="{BB962C8B-B14F-4D97-AF65-F5344CB8AC3E}">
        <p14:creationId xmlns:p14="http://schemas.microsoft.com/office/powerpoint/2010/main" val="39538198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ADD3-ECB6-3437-907A-5AF3D7FF1238}"/>
            </a:ext>
          </a:extLst>
        </p:cNvPr>
        <p:cNvGrpSpPr/>
        <p:nvPr/>
      </p:nvGrpSpPr>
      <p:grpSpPr>
        <a:xfrm>
          <a:off x="0" y="0"/>
          <a:ext cx="0" cy="0"/>
          <a:chOff x="0" y="0"/>
          <a:chExt cx="0" cy="0"/>
        </a:xfrm>
      </p:grpSpPr>
      <p:sp>
        <p:nvSpPr>
          <p:cNvPr id="11" name="タイトル 1">
            <a:extLst>
              <a:ext uri="{FF2B5EF4-FFF2-40B4-BE49-F238E27FC236}">
                <a16:creationId xmlns:a16="http://schemas.microsoft.com/office/drawing/2014/main" id="{D1788958-9A29-5DC9-AD14-E81C85E8387E}"/>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当日運営シフト</a:t>
            </a:r>
          </a:p>
        </p:txBody>
      </p:sp>
      <p:sp>
        <p:nvSpPr>
          <p:cNvPr id="20" name="タイトル 1">
            <a:extLst>
              <a:ext uri="{FF2B5EF4-FFF2-40B4-BE49-F238E27FC236}">
                <a16:creationId xmlns:a16="http://schemas.microsoft.com/office/drawing/2014/main" id="{BB60498B-28BC-0AF8-A745-63E826C36FBD}"/>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defRPr/>
            </a:pPr>
            <a:r>
              <a:rPr kumimoji="1" lang="ja-JP" sz="2400" b="0" i="0" u="none" strike="noStrike" kern="1200" cap="none" spc="0" normalizeH="0" baseline="0" noProof="0">
                <a:ln w="13462">
                  <a:noFill/>
                  <a:prstDash val="solid"/>
                </a:ln>
                <a:solidFill>
                  <a:srgbClr val="000000"/>
                </a:solidFill>
                <a:effectLst/>
                <a:uLnTx/>
                <a:uFillTx/>
                <a:latin typeface="MS PGothic"/>
                <a:ea typeface="MS PGothic"/>
                <a:cs typeface="小塚明朝 Pr6N M"/>
              </a:rPr>
              <a:t>●　演出・</a:t>
            </a:r>
            <a:r>
              <a:rPr lang="ja-JP" sz="2400">
                <a:ln w="13462">
                  <a:noFill/>
                  <a:prstDash val="solid"/>
                </a:ln>
                <a:solidFill>
                  <a:srgbClr val="000000"/>
                </a:solidFill>
                <a:latin typeface="MS PGothic"/>
                <a:ea typeface="MS PGothic"/>
                <a:cs typeface="小塚明朝 Pr6N M"/>
              </a:rPr>
              <a:t>運営</a:t>
            </a:r>
          </a:p>
          <a:p>
            <a:pPr marL="0" marR="0" lvl="0" indent="0" algn="l" defTabSz="914400">
              <a:lnSpc>
                <a:spcPct val="120000"/>
              </a:lnSpc>
              <a:spcBef>
                <a:spcPct val="0"/>
              </a:spcBef>
              <a:spcAft>
                <a:spcPts val="0"/>
              </a:spcAft>
              <a:buClrTx/>
              <a:buSzTx/>
              <a:buFontTx/>
              <a:buNone/>
              <a:tabLst/>
              <a:defRPr/>
            </a:pPr>
            <a:endParaRPr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endParaRPr>
          </a:p>
        </p:txBody>
      </p:sp>
      <p:pic>
        <p:nvPicPr>
          <p:cNvPr id="3" name="Picture 2">
            <a:extLst>
              <a:ext uri="{FF2B5EF4-FFF2-40B4-BE49-F238E27FC236}">
                <a16:creationId xmlns:a16="http://schemas.microsoft.com/office/drawing/2014/main" id="{C975A2CB-BA94-92F3-B92C-4B08DE378BAF}"/>
              </a:ext>
            </a:extLst>
          </p:cNvPr>
          <p:cNvPicPr>
            <a:picLocks noChangeAspect="1"/>
          </p:cNvPicPr>
          <p:nvPr/>
        </p:nvPicPr>
        <p:blipFill>
          <a:blip r:embed="rId3"/>
          <a:stretch>
            <a:fillRect/>
          </a:stretch>
        </p:blipFill>
        <p:spPr>
          <a:xfrm>
            <a:off x="131885" y="1988729"/>
            <a:ext cx="8891222" cy="2891532"/>
          </a:xfrm>
          <a:prstGeom prst="rect">
            <a:avLst/>
          </a:prstGeom>
        </p:spPr>
      </p:pic>
    </p:spTree>
    <p:extLst>
      <p:ext uri="{BB962C8B-B14F-4D97-AF65-F5344CB8AC3E}">
        <p14:creationId xmlns:p14="http://schemas.microsoft.com/office/powerpoint/2010/main" val="194797883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D986A-070E-D473-E34F-22E0887EA598}"/>
            </a:ext>
          </a:extLst>
        </p:cNvPr>
        <p:cNvGrpSpPr/>
        <p:nvPr/>
      </p:nvGrpSpPr>
      <p:grpSpPr>
        <a:xfrm>
          <a:off x="0" y="0"/>
          <a:ext cx="0" cy="0"/>
          <a:chOff x="0" y="0"/>
          <a:chExt cx="0" cy="0"/>
        </a:xfrm>
      </p:grpSpPr>
      <p:sp>
        <p:nvSpPr>
          <p:cNvPr id="15" name="タイトル 1">
            <a:extLst>
              <a:ext uri="{FF2B5EF4-FFF2-40B4-BE49-F238E27FC236}">
                <a16:creationId xmlns:a16="http://schemas.microsoft.com/office/drawing/2014/main" id="{D3035007-27B5-0F7E-9AB3-A4B2C1E10DB4}"/>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ブースの解説</a:t>
            </a:r>
            <a:endParaRPr lang="en-US" altLang="ja-JP" sz="2000" b="1">
              <a:ln w="13462">
                <a:noFill/>
                <a:prstDash val="solid"/>
              </a:ln>
              <a:solidFill>
                <a:srgbClr val="000000"/>
              </a:solidFill>
              <a:latin typeface="小塚明朝 Pr6N M"/>
              <a:ea typeface="小塚明朝 Pr6N M"/>
              <a:cs typeface="小塚明朝 Pr6N M"/>
            </a:endParaRPr>
          </a:p>
        </p:txBody>
      </p:sp>
      <p:sp>
        <p:nvSpPr>
          <p:cNvPr id="17" name="タイトル 1">
            <a:extLst>
              <a:ext uri="{FF2B5EF4-FFF2-40B4-BE49-F238E27FC236}">
                <a16:creationId xmlns:a16="http://schemas.microsoft.com/office/drawing/2014/main" id="{3AAA23E7-5DAC-DCDC-6B1A-D7599678FFAE}"/>
              </a:ext>
            </a:extLst>
          </p:cNvPr>
          <p:cNvSpPr txBox="1">
            <a:spLocks/>
          </p:cNvSpPr>
          <p:nvPr/>
        </p:nvSpPr>
        <p:spPr>
          <a:xfrm>
            <a:off x="183149" y="1981527"/>
            <a:ext cx="4248472" cy="453650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800">
                <a:ln w="13462">
                  <a:noFill/>
                  <a:prstDash val="solid"/>
                </a:ln>
                <a:solidFill>
                  <a:srgbClr val="000000"/>
                </a:solidFill>
                <a:latin typeface="小塚明朝 Pr6N M"/>
                <a:ea typeface="小塚明朝 Pr6N M"/>
                <a:cs typeface="小塚明朝 Pr6N M"/>
              </a:rPr>
              <a:t>ブースの解説をする（画像は変える）</a:t>
            </a:r>
          </a:p>
          <a:p>
            <a:pPr algn="l">
              <a:lnSpc>
                <a:spcPct val="120000"/>
              </a:lnSpc>
            </a:pPr>
            <a:endParaRPr lang="ja-JP" altLang="en-US" sz="1800">
              <a:ln w="13462">
                <a:noFill/>
                <a:prstDash val="solid"/>
              </a:ln>
              <a:solidFill>
                <a:srgbClr val="000000"/>
              </a:solidFill>
              <a:latin typeface="小塚明朝 Pr6N M"/>
              <a:ea typeface="小塚明朝 Pr6N M"/>
              <a:cs typeface="小塚明朝 Pr6N M"/>
            </a:endParaRPr>
          </a:p>
        </p:txBody>
      </p:sp>
      <p:pic>
        <p:nvPicPr>
          <p:cNvPr id="19" name="図 2" descr="屋内, テーブル, ケーキ, 座る が含まれている画像&#10;&#10;自動的に生成された説明">
            <a:extLst>
              <a:ext uri="{FF2B5EF4-FFF2-40B4-BE49-F238E27FC236}">
                <a16:creationId xmlns:a16="http://schemas.microsoft.com/office/drawing/2014/main" id="{DAC6B8BA-604F-0480-8A6D-6823255393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01" r="17015"/>
          <a:stretch/>
        </p:blipFill>
        <p:spPr>
          <a:xfrm>
            <a:off x="4606872" y="2060848"/>
            <a:ext cx="4380431" cy="4392488"/>
          </a:xfrm>
          <a:prstGeom prst="rect">
            <a:avLst/>
          </a:prstGeom>
        </p:spPr>
      </p:pic>
      <p:sp>
        <p:nvSpPr>
          <p:cNvPr id="21" name="タイトル 1">
            <a:extLst>
              <a:ext uri="{FF2B5EF4-FFF2-40B4-BE49-F238E27FC236}">
                <a16:creationId xmlns:a16="http://schemas.microsoft.com/office/drawing/2014/main" id="{5F09FDA7-E0A2-4DEB-6794-02E7D38B6747}"/>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a:ea typeface="ＭＳ Ｐゴシック"/>
                <a:cs typeface="小塚明朝 Pr6N M"/>
              </a:rPr>
              <a:t>●　演出・</a:t>
            </a:r>
            <a:r>
              <a:rPr lang="ja-JP" altLang="en-US" sz="2400">
                <a:ln w="13462">
                  <a:noFill/>
                  <a:prstDash val="solid"/>
                </a:ln>
                <a:solidFill>
                  <a:srgbClr val="000000"/>
                </a:solidFill>
                <a:latin typeface="ＭＳ Ｐゴシック"/>
                <a:ea typeface="ＭＳ Ｐゴシック"/>
                <a:cs typeface="小塚明朝 Pr6N M"/>
              </a:rPr>
              <a:t>運営</a:t>
            </a:r>
            <a:endPar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endParaRPr>
          </a:p>
        </p:txBody>
      </p:sp>
    </p:spTree>
    <p:extLst>
      <p:ext uri="{BB962C8B-B14F-4D97-AF65-F5344CB8AC3E}">
        <p14:creationId xmlns:p14="http://schemas.microsoft.com/office/powerpoint/2010/main" val="54267421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7F403-2179-3C60-CCE2-992CD531D762}"/>
            </a:ext>
          </a:extLst>
        </p:cNvPr>
        <p:cNvGrpSpPr/>
        <p:nvPr/>
      </p:nvGrpSpPr>
      <p:grpSpPr>
        <a:xfrm>
          <a:off x="0" y="0"/>
          <a:ext cx="0" cy="0"/>
          <a:chOff x="0" y="0"/>
          <a:chExt cx="0" cy="0"/>
        </a:xfrm>
      </p:grpSpPr>
      <p:sp>
        <p:nvSpPr>
          <p:cNvPr id="11" name="タイトル 1">
            <a:extLst>
              <a:ext uri="{FF2B5EF4-FFF2-40B4-BE49-F238E27FC236}">
                <a16:creationId xmlns:a16="http://schemas.microsoft.com/office/drawing/2014/main" id="{9B5376B7-B1A9-8EB9-9FC9-AEDB709493FE}"/>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当日の運営</a:t>
            </a:r>
          </a:p>
        </p:txBody>
      </p:sp>
      <p:sp>
        <p:nvSpPr>
          <p:cNvPr id="13" name="タイトル 1">
            <a:extLst>
              <a:ext uri="{FF2B5EF4-FFF2-40B4-BE49-F238E27FC236}">
                <a16:creationId xmlns:a16="http://schemas.microsoft.com/office/drawing/2014/main" id="{5A7D094A-5381-DD25-932B-1AA5663FEEC5}"/>
              </a:ext>
            </a:extLst>
          </p:cNvPr>
          <p:cNvSpPr txBox="1">
            <a:spLocks/>
          </p:cNvSpPr>
          <p:nvPr/>
        </p:nvSpPr>
        <p:spPr>
          <a:xfrm>
            <a:off x="395536" y="1988840"/>
            <a:ext cx="4248472" cy="453650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800">
                <a:ln w="13462">
                  <a:noFill/>
                  <a:prstDash val="solid"/>
                </a:ln>
                <a:solidFill>
                  <a:srgbClr val="000000"/>
                </a:solidFill>
                <a:latin typeface="小塚明朝 Pr6N M"/>
                <a:ea typeface="小塚明朝 Pr6N M"/>
                <a:cs typeface="小塚明朝 Pr6N M"/>
              </a:rPr>
              <a:t>当日どういったことをやったかなどを書く（画像は変える）</a:t>
            </a:r>
          </a:p>
        </p:txBody>
      </p:sp>
      <p:sp>
        <p:nvSpPr>
          <p:cNvPr id="20" name="タイトル 1">
            <a:extLst>
              <a:ext uri="{FF2B5EF4-FFF2-40B4-BE49-F238E27FC236}">
                <a16:creationId xmlns:a16="http://schemas.microsoft.com/office/drawing/2014/main" id="{C09A0FCD-5317-07AD-7983-8782F9E09F2A}"/>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defRPr/>
            </a:pPr>
            <a:r>
              <a:rPr kumimoji="1" lang="ja-JP" sz="2400" b="0" i="0" u="none" strike="noStrike" kern="1200" cap="none" spc="0" normalizeH="0" baseline="0" noProof="0">
                <a:ln w="13462">
                  <a:noFill/>
                  <a:prstDash val="solid"/>
                </a:ln>
                <a:solidFill>
                  <a:srgbClr val="000000"/>
                </a:solidFill>
                <a:effectLst/>
                <a:uLnTx/>
                <a:uFillTx/>
                <a:latin typeface="MS PGothic"/>
                <a:ea typeface="MS PGothic"/>
                <a:cs typeface="小塚明朝 Pr6N M"/>
              </a:rPr>
              <a:t>●　演出・</a:t>
            </a:r>
            <a:r>
              <a:rPr lang="ja-JP" sz="2400">
                <a:ln w="13462">
                  <a:noFill/>
                  <a:prstDash val="solid"/>
                </a:ln>
                <a:solidFill>
                  <a:srgbClr val="000000"/>
                </a:solidFill>
                <a:latin typeface="MS PGothic"/>
                <a:ea typeface="MS PGothic"/>
                <a:cs typeface="小塚明朝 Pr6N M"/>
              </a:rPr>
              <a:t>運営</a:t>
            </a:r>
          </a:p>
          <a:p>
            <a:pPr marL="0" marR="0" lvl="0" indent="0" algn="l" defTabSz="914400">
              <a:lnSpc>
                <a:spcPct val="120000"/>
              </a:lnSpc>
              <a:spcBef>
                <a:spcPct val="0"/>
              </a:spcBef>
              <a:spcAft>
                <a:spcPts val="0"/>
              </a:spcAft>
              <a:buClrTx/>
              <a:buSzTx/>
              <a:buFontTx/>
              <a:buNone/>
              <a:tabLst/>
              <a:defRPr/>
            </a:pPr>
            <a:endParaRPr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endParaRPr>
          </a:p>
        </p:txBody>
      </p:sp>
      <p:pic>
        <p:nvPicPr>
          <p:cNvPr id="2" name="Picture 1">
            <a:extLst>
              <a:ext uri="{FF2B5EF4-FFF2-40B4-BE49-F238E27FC236}">
                <a16:creationId xmlns:a16="http://schemas.microsoft.com/office/drawing/2014/main" id="{9DBAB40F-2C97-DB28-F6EE-8092A0FBEB34}"/>
              </a:ext>
            </a:extLst>
          </p:cNvPr>
          <p:cNvPicPr>
            <a:picLocks noChangeAspect="1"/>
          </p:cNvPicPr>
          <p:nvPr/>
        </p:nvPicPr>
        <p:blipFill>
          <a:blip r:embed="rId3"/>
          <a:srcRect l="8000" t="3618" r="8400" b="258"/>
          <a:stretch/>
        </p:blipFill>
        <p:spPr>
          <a:xfrm>
            <a:off x="6459704" y="2648682"/>
            <a:ext cx="2292221" cy="4077868"/>
          </a:xfrm>
          <a:prstGeom prst="rect">
            <a:avLst/>
          </a:prstGeom>
        </p:spPr>
      </p:pic>
    </p:spTree>
    <p:extLst>
      <p:ext uri="{BB962C8B-B14F-4D97-AF65-F5344CB8AC3E}">
        <p14:creationId xmlns:p14="http://schemas.microsoft.com/office/powerpoint/2010/main" val="401348054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5C3D1-401F-095D-1829-590BAAA11C53}"/>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21993382-92EA-22ED-12BF-B91BDE104207}"/>
              </a:ext>
            </a:extLst>
          </p:cNvPr>
          <p:cNvSpPr txBox="1">
            <a:spLocks/>
          </p:cNvSpPr>
          <p:nvPr/>
        </p:nvSpPr>
        <p:spPr>
          <a:xfrm>
            <a:off x="4644008" y="2780928"/>
            <a:ext cx="4176464" cy="237626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36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審査</a:t>
            </a:r>
            <a:endParaRPr kumimoji="1" lang="en-US" altLang="ja-JP" sz="36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0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学内審査</a:t>
            </a:r>
            <a:endParaRPr kumimoji="1" lang="en-US" altLang="ja-JP" sz="20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0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最終審査</a:t>
            </a:r>
          </a:p>
        </p:txBody>
      </p:sp>
      <p:sp>
        <p:nvSpPr>
          <p:cNvPr id="5" name="正方形/長方形 4">
            <a:extLst>
              <a:ext uri="{FF2B5EF4-FFF2-40B4-BE49-F238E27FC236}">
                <a16:creationId xmlns:a16="http://schemas.microsoft.com/office/drawing/2014/main" id="{28B82792-3E06-36B2-AF87-33EC6B7781B5}"/>
              </a:ext>
            </a:extLst>
          </p:cNvPr>
          <p:cNvSpPr/>
          <p:nvPr/>
        </p:nvSpPr>
        <p:spPr>
          <a:xfrm>
            <a:off x="539552" y="908720"/>
            <a:ext cx="6552728" cy="523220"/>
          </a:xfrm>
          <a:prstGeom prst="rect">
            <a:avLst/>
          </a:prstGeom>
        </p:spPr>
        <p:txBody>
          <a:bodyPr wrap="square" lIns="91440" tIns="45720" rIns="91440" bIns="45720" anchor="t">
            <a:spAutoFit/>
          </a:bodyPr>
          <a:lstStyle/>
          <a:p>
            <a:pPr algn="ctr"/>
            <a:endParaRPr lang="ja-JP" altLang="en-US" sz="2800">
              <a:solidFill>
                <a:srgbClr val="09518F"/>
              </a:solidFill>
            </a:endParaRPr>
          </a:p>
        </p:txBody>
      </p:sp>
      <p:sp>
        <p:nvSpPr>
          <p:cNvPr id="7" name="正方形/長方形 1">
            <a:extLst>
              <a:ext uri="{FF2B5EF4-FFF2-40B4-BE49-F238E27FC236}">
                <a16:creationId xmlns:a16="http://schemas.microsoft.com/office/drawing/2014/main" id="{0B454F7D-7DCE-2EFE-2A67-5102E9BF7CF7}"/>
              </a:ext>
            </a:extLst>
          </p:cNvPr>
          <p:cNvSpPr/>
          <p:nvPr/>
        </p:nvSpPr>
        <p:spPr>
          <a:xfrm>
            <a:off x="1079612" y="862486"/>
            <a:ext cx="6552728" cy="1538883"/>
          </a:xfrm>
          <a:prstGeom prst="rect">
            <a:avLst/>
          </a:prstGeom>
        </p:spPr>
        <p:txBody>
          <a:bodyPr wrap="square" lIns="91440" tIns="45720" rIns="91440" bIns="45720" anchor="t">
            <a:spAutoFit/>
          </a:bodyPr>
          <a:lstStyle/>
          <a:p>
            <a:pPr algn="ctr"/>
            <a:r>
              <a:rPr lang="ja-JP" altLang="en-US" sz="6600">
                <a:solidFill>
                  <a:srgbClr val="09518F"/>
                </a:solidFill>
              </a:rPr>
              <a:t>JAPONISM</a:t>
            </a:r>
            <a:r>
              <a:rPr lang="ja-JP" altLang="en-US" sz="4400">
                <a:solidFill>
                  <a:srgbClr val="09518F"/>
                </a:solidFill>
              </a:rPr>
              <a:t> </a:t>
            </a:r>
          </a:p>
          <a:p>
            <a:pPr algn="ctr"/>
            <a:r>
              <a:rPr lang="ja-JP" altLang="en-US" sz="2800">
                <a:solidFill>
                  <a:srgbClr val="09518F"/>
                </a:solidFill>
              </a:rPr>
              <a:t> ～</a:t>
            </a:r>
            <a:r>
              <a:rPr lang="ja-JP" sz="2800">
                <a:solidFill>
                  <a:srgbClr val="09518F"/>
                </a:solidFill>
              </a:rPr>
              <a:t>TO THE WORLD</a:t>
            </a:r>
            <a:r>
              <a:rPr lang="ja-JP" altLang="en-US" sz="2800">
                <a:solidFill>
                  <a:srgbClr val="09518F"/>
                </a:solidFill>
              </a:rPr>
              <a:t>～</a:t>
            </a:r>
          </a:p>
        </p:txBody>
      </p:sp>
      <p:pic>
        <p:nvPicPr>
          <p:cNvPr id="9" name="図 3">
            <a:extLst>
              <a:ext uri="{FF2B5EF4-FFF2-40B4-BE49-F238E27FC236}">
                <a16:creationId xmlns:a16="http://schemas.microsoft.com/office/drawing/2014/main" id="{3BE9F03F-8142-3791-337A-2E66E817E4DE}"/>
              </a:ext>
            </a:extLst>
          </p:cNvPr>
          <p:cNvPicPr>
            <a:picLocks noChangeAspect="1"/>
          </p:cNvPicPr>
          <p:nvPr/>
        </p:nvPicPr>
        <p:blipFill>
          <a:blip r:embed="rId3"/>
          <a:stretch>
            <a:fillRect/>
          </a:stretch>
        </p:blipFill>
        <p:spPr>
          <a:xfrm>
            <a:off x="392171" y="2559921"/>
            <a:ext cx="4178341" cy="3602142"/>
          </a:xfrm>
          <a:prstGeom prst="rect">
            <a:avLst/>
          </a:prstGeom>
        </p:spPr>
      </p:pic>
    </p:spTree>
    <p:extLst>
      <p:ext uri="{BB962C8B-B14F-4D97-AF65-F5344CB8AC3E}">
        <p14:creationId xmlns:p14="http://schemas.microsoft.com/office/powerpoint/2010/main" val="180356271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3A730-9ADD-1B18-5BF3-9275E3D0F093}"/>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C2E31668-FC7E-B7CF-2C7F-F2B0A357BA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8672" y="3787370"/>
            <a:ext cx="5120568" cy="2880320"/>
          </a:xfrm>
          <a:prstGeom prst="rect">
            <a:avLst/>
          </a:prstGeom>
        </p:spPr>
      </p:pic>
      <p:sp>
        <p:nvSpPr>
          <p:cNvPr id="5" name="タイトル 1">
            <a:extLst>
              <a:ext uri="{FF2B5EF4-FFF2-40B4-BE49-F238E27FC236}">
                <a16:creationId xmlns:a16="http://schemas.microsoft.com/office/drawing/2014/main" id="{F68739FD-ACBE-ACF0-5881-1C95FFD1855A}"/>
              </a:ext>
            </a:extLst>
          </p:cNvPr>
          <p:cNvSpPr txBox="1">
            <a:spLocks/>
          </p:cNvSpPr>
          <p:nvPr/>
        </p:nvSpPr>
        <p:spPr>
          <a:xfrm>
            <a:off x="5263" y="610634"/>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defRPr/>
            </a:pPr>
            <a:r>
              <a:rPr lang="ja-JP" sz="2400">
                <a:ln w="13462">
                  <a:noFill/>
                  <a:prstDash val="solid"/>
                </a:ln>
                <a:solidFill>
                  <a:srgbClr val="000000"/>
                </a:solidFill>
                <a:latin typeface="MS PGothic"/>
                <a:ea typeface="MS PGothic"/>
                <a:cs typeface="小塚明朝 Pr6N M"/>
              </a:rPr>
              <a:t>●　</a:t>
            </a:r>
            <a:r>
              <a:rPr kumimoji="1" lang="ja-JP" sz="2400" b="0" i="0" u="none" strike="noStrike" kern="1200" cap="none" spc="0" normalizeH="0" baseline="0" noProof="0">
                <a:ln w="13462">
                  <a:noFill/>
                  <a:prstDash val="solid"/>
                </a:ln>
                <a:solidFill>
                  <a:srgbClr val="000000"/>
                </a:solidFill>
                <a:effectLst/>
                <a:uLnTx/>
                <a:uFillTx/>
                <a:latin typeface="MS PGothic"/>
                <a:ea typeface="MS PGothic"/>
                <a:cs typeface="小塚明朝 Pr6N M"/>
              </a:rPr>
              <a:t>審査</a:t>
            </a:r>
            <a:endParaRPr lang="en-US">
              <a:latin typeface="MS PGothic"/>
              <a:ea typeface="MS PGothic"/>
            </a:endParaRPr>
          </a:p>
        </p:txBody>
      </p:sp>
      <p:sp>
        <p:nvSpPr>
          <p:cNvPr id="7" name="タイトル 1">
            <a:extLst>
              <a:ext uri="{FF2B5EF4-FFF2-40B4-BE49-F238E27FC236}">
                <a16:creationId xmlns:a16="http://schemas.microsoft.com/office/drawing/2014/main" id="{87DF9F71-5835-46C4-8966-DF3A5B9D3D0E}"/>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000" b="1"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rPr>
              <a:t>学内審査</a:t>
            </a:r>
            <a:endParaRPr kumimoji="1" lang="en-US" altLang="ja-JP" sz="2000" b="1"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p:txBody>
      </p:sp>
      <p:sp>
        <p:nvSpPr>
          <p:cNvPr id="9" name="タイトル 1">
            <a:extLst>
              <a:ext uri="{FF2B5EF4-FFF2-40B4-BE49-F238E27FC236}">
                <a16:creationId xmlns:a16="http://schemas.microsoft.com/office/drawing/2014/main" id="{EB0ED506-E764-9545-EC2C-CE5D961F7818}"/>
              </a:ext>
            </a:extLst>
          </p:cNvPr>
          <p:cNvSpPr txBox="1">
            <a:spLocks/>
          </p:cNvSpPr>
          <p:nvPr/>
        </p:nvSpPr>
        <p:spPr>
          <a:xfrm>
            <a:off x="407259" y="1918502"/>
            <a:ext cx="5832648" cy="453650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ja-JP" altLang="en-US" sz="1800">
                <a:ln w="13462">
                  <a:noFill/>
                  <a:prstDash val="solid"/>
                </a:ln>
                <a:solidFill>
                  <a:srgbClr val="000000"/>
                </a:solidFill>
                <a:latin typeface="小塚明朝 Pr6N M"/>
                <a:ea typeface="小塚明朝 Pr6N M"/>
                <a:cs typeface="小塚明朝 Pr6N M"/>
              </a:rPr>
              <a:t>学内審査について書く（画像は変える）</a:t>
            </a:r>
            <a:endParaRPr lang="ja-JP" altLang="en-US" sz="1800" b="0"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ja-JP" sz="1800" b="0"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ja-JP" altLang="en-US" sz="1800" b="0"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p:txBody>
      </p:sp>
    </p:spTree>
    <p:extLst>
      <p:ext uri="{BB962C8B-B14F-4D97-AF65-F5344CB8AC3E}">
        <p14:creationId xmlns:p14="http://schemas.microsoft.com/office/powerpoint/2010/main" val="106583566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93D86-32A6-7827-F12B-ED1BF7B1A2DE}"/>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5CFE2343-54D5-591F-EABC-AD1E545C09AD}"/>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000" b="1"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rPr>
              <a:t>最終審査</a:t>
            </a:r>
            <a:endParaRPr lang="en-US" altLang="ja-JP" sz="2000"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p:txBody>
      </p:sp>
      <p:sp>
        <p:nvSpPr>
          <p:cNvPr id="7" name="テキスト ボックス 1">
            <a:extLst>
              <a:ext uri="{FF2B5EF4-FFF2-40B4-BE49-F238E27FC236}">
                <a16:creationId xmlns:a16="http://schemas.microsoft.com/office/drawing/2014/main" id="{CC810E06-6B01-35E7-8821-5A915F3EAF69}"/>
              </a:ext>
            </a:extLst>
          </p:cNvPr>
          <p:cNvSpPr txBox="1"/>
          <p:nvPr/>
        </p:nvSpPr>
        <p:spPr>
          <a:xfrm>
            <a:off x="384144" y="1915527"/>
            <a:ext cx="4496361"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prstClr val="black"/>
                </a:solidFill>
                <a:latin typeface="小塚明朝 Pr6N M" panose="02020600000000000000" pitchFamily="18" charset="-128"/>
                <a:ea typeface="小塚明朝 Pr6N M"/>
              </a:rPr>
              <a:t>最終審査について書く（画像は変える）</a:t>
            </a:r>
            <a:endParaRPr lang="ja-JP" altLang="en-US" sz="1800" b="0" i="0" u="none" strike="noStrike" kern="1200" cap="none" spc="0" normalizeH="0" baseline="0" noProof="0">
              <a:ln>
                <a:noFill/>
              </a:ln>
              <a:solidFill>
                <a:prstClr val="black"/>
              </a:solidFill>
              <a:effectLst/>
              <a:uLnTx/>
              <a:uFillTx/>
              <a:latin typeface="小塚明朝 Pr6N M" panose="02020600000000000000" pitchFamily="18" charset="-128"/>
              <a:ea typeface="小塚明朝 Pr6N M" panose="02020600000000000000" pitchFamily="18" charset="-128"/>
              <a:cs typeface="+mn-cs"/>
            </a:endParaRPr>
          </a:p>
        </p:txBody>
      </p:sp>
      <p:sp>
        <p:nvSpPr>
          <p:cNvPr id="9" name="タイトル 1">
            <a:extLst>
              <a:ext uri="{FF2B5EF4-FFF2-40B4-BE49-F238E27FC236}">
                <a16:creationId xmlns:a16="http://schemas.microsoft.com/office/drawing/2014/main" id="{1FA71DF7-4559-E216-68CC-A81D3AADF10D}"/>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　審査</a:t>
            </a:r>
          </a:p>
        </p:txBody>
      </p:sp>
      <p:pic>
        <p:nvPicPr>
          <p:cNvPr id="2" name="Picture 1">
            <a:extLst>
              <a:ext uri="{FF2B5EF4-FFF2-40B4-BE49-F238E27FC236}">
                <a16:creationId xmlns:a16="http://schemas.microsoft.com/office/drawing/2014/main" id="{296E36FE-7A3C-52DF-A6EF-01879724C1EC}"/>
              </a:ext>
            </a:extLst>
          </p:cNvPr>
          <p:cNvPicPr>
            <a:picLocks noChangeAspect="1"/>
          </p:cNvPicPr>
          <p:nvPr/>
        </p:nvPicPr>
        <p:blipFill>
          <a:blip r:embed="rId3"/>
          <a:stretch>
            <a:fillRect/>
          </a:stretch>
        </p:blipFill>
        <p:spPr>
          <a:xfrm>
            <a:off x="4114800" y="3273669"/>
            <a:ext cx="4572000" cy="3429000"/>
          </a:xfrm>
          <a:prstGeom prst="rect">
            <a:avLst/>
          </a:prstGeom>
        </p:spPr>
      </p:pic>
    </p:spTree>
    <p:extLst>
      <p:ext uri="{BB962C8B-B14F-4D97-AF65-F5344CB8AC3E}">
        <p14:creationId xmlns:p14="http://schemas.microsoft.com/office/powerpoint/2010/main" val="273775976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3F7EF-E7EE-3C4D-5FB3-4D38491CAC57}"/>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41B7BF3F-970F-08EF-15C1-9DDC93568C3F}"/>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en-US" altLang="ja-JP" sz="2000" b="1">
                <a:ln w="13462">
                  <a:noFill/>
                  <a:prstDash val="solid"/>
                </a:ln>
                <a:solidFill>
                  <a:srgbClr val="000000"/>
                </a:solidFill>
                <a:latin typeface="小塚明朝 Pr6N M"/>
                <a:ea typeface="小塚明朝 Pr6N M"/>
                <a:cs typeface="小塚明朝 Pr6N M"/>
              </a:rPr>
              <a:t>1</a:t>
            </a:r>
            <a:r>
              <a:rPr lang="ja-JP" altLang="en-US" sz="2000" b="1">
                <a:ln w="13462">
                  <a:noFill/>
                  <a:prstDash val="solid"/>
                </a:ln>
                <a:solidFill>
                  <a:srgbClr val="000000"/>
                </a:solidFill>
                <a:latin typeface="小塚明朝 Pr6N M"/>
                <a:ea typeface="小塚明朝 Pr6N M"/>
                <a:cs typeface="小塚明朝 Pr6N M"/>
              </a:rPr>
              <a:t>分プレゼン原稿（学内審査）</a:t>
            </a:r>
            <a:endParaRPr kumimoji="1" lang="en-US" altLang="ja-JP" sz="2000" b="1"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p:txBody>
      </p:sp>
      <p:sp>
        <p:nvSpPr>
          <p:cNvPr id="5" name="タイトル 1">
            <a:extLst>
              <a:ext uri="{FF2B5EF4-FFF2-40B4-BE49-F238E27FC236}">
                <a16:creationId xmlns:a16="http://schemas.microsoft.com/office/drawing/2014/main" id="{3E085B15-2B02-D039-5DEB-EB08BFAC6661}"/>
              </a:ext>
            </a:extLst>
          </p:cNvPr>
          <p:cNvSpPr txBox="1">
            <a:spLocks/>
          </p:cNvSpPr>
          <p:nvPr/>
        </p:nvSpPr>
        <p:spPr>
          <a:xfrm>
            <a:off x="395536" y="1911731"/>
            <a:ext cx="8568952"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400">
                <a:solidFill>
                  <a:srgbClr val="000000"/>
                </a:solidFill>
                <a:latin typeface="小塚明朝 Pr6N M" panose="02020600000000000000" pitchFamily="18" charset="-128"/>
                <a:ea typeface="小塚明朝 Pr6N M"/>
              </a:rPr>
              <a:t>HAL221</a:t>
            </a:r>
            <a:r>
              <a:rPr lang="ja-JP" altLang="en-US" sz="1400">
                <a:solidFill>
                  <a:srgbClr val="000000"/>
                </a:solidFill>
                <a:latin typeface="小塚明朝 Pr6N M" panose="02020600000000000000" pitchFamily="18" charset="-128"/>
                <a:ea typeface="小塚明朝 Pr6N M"/>
              </a:rPr>
              <a:t>で</a:t>
            </a:r>
            <a:r>
              <a:rPr lang="ja-JP" sz="1400">
                <a:solidFill>
                  <a:srgbClr val="000000"/>
                </a:solidFill>
                <a:latin typeface="小塚明朝 Pr6N M" panose="02020600000000000000" pitchFamily="18" charset="-128"/>
                <a:ea typeface="小塚明朝 Pr6N M"/>
              </a:rPr>
              <a:t>す。よろしくお願いします。</a:t>
            </a:r>
            <a:endParaRPr lang="en-US" altLang="ja-JP" sz="1400">
              <a:solidFill>
                <a:srgbClr val="000000"/>
              </a:solidFill>
              <a:latin typeface="小塚明朝 Pr6N M" panose="02020600000000000000" pitchFamily="18" charset="-128"/>
              <a:ea typeface="小塚明朝 Pr6N M"/>
            </a:endParaRPr>
          </a:p>
          <a:p>
            <a:pPr algn="l"/>
            <a:r>
              <a:rPr lang="ja-JP" sz="1400">
                <a:solidFill>
                  <a:srgbClr val="000000"/>
                </a:solidFill>
                <a:latin typeface="小塚明朝 Pr6N M" panose="02020600000000000000" pitchFamily="18" charset="-128"/>
                <a:ea typeface="小塚明朝 Pr6N M"/>
              </a:rPr>
              <a:t>私たちのテーマは 「未来の方舟で誰もが安心できる世の中へ～避難ホログラムアート～」 です。</a:t>
            </a:r>
          </a:p>
          <a:p>
            <a:pPr algn="l"/>
            <a:endParaRPr lang="ja-JP" altLang="en-US" sz="1400">
              <a:solidFill>
                <a:srgbClr val="000000"/>
              </a:solidFill>
              <a:latin typeface="小塚明朝 Pr6N M" panose="02020600000000000000" pitchFamily="18" charset="-128"/>
              <a:ea typeface="小塚明朝 Pr6N M" panose="02020600000000000000" pitchFamily="18" charset="-128"/>
            </a:endParaRPr>
          </a:p>
          <a:p>
            <a:pPr algn="l"/>
            <a:r>
              <a:rPr lang="ja-JP" sz="1400">
                <a:solidFill>
                  <a:srgbClr val="000000"/>
                </a:solidFill>
                <a:latin typeface="小塚明朝 Pr6N M" panose="02020600000000000000" pitchFamily="18" charset="-128"/>
                <a:ea typeface="小塚明朝 Pr6N M"/>
              </a:rPr>
              <a:t>これは世田谷区の、抱える人口増加と多様化による課題を解決するものです。</a:t>
            </a:r>
          </a:p>
          <a:p>
            <a:pPr algn="l"/>
            <a:r>
              <a:rPr lang="ja-JP" altLang="en-US" sz="1400">
                <a:solidFill>
                  <a:srgbClr val="000000"/>
                </a:solidFill>
                <a:latin typeface="小塚明朝 Pr6N M" panose="02020600000000000000" pitchFamily="18" charset="-128"/>
                <a:ea typeface="小塚明朝 Pr6N M" panose="02020600000000000000" pitchFamily="18" charset="-128"/>
              </a:rPr>
              <a:t>災害大国に住む日本人</a:t>
            </a:r>
            <a:r>
              <a:rPr lang="ja-JP" sz="1400">
                <a:solidFill>
                  <a:srgbClr val="000000"/>
                </a:solidFill>
                <a:latin typeface="小塚明朝 Pr6N M" panose="02020600000000000000" pitchFamily="18" charset="-128"/>
                <a:ea typeface="小塚明朝 Pr6N M"/>
              </a:rPr>
              <a:t>は幼い頃から避難訓練を通じて災害対応に慣れています。</a:t>
            </a:r>
          </a:p>
          <a:p>
            <a:pPr algn="l"/>
            <a:r>
              <a:rPr lang="ja-JP" sz="1400">
                <a:solidFill>
                  <a:srgbClr val="000000"/>
                </a:solidFill>
                <a:latin typeface="小塚明朝 Pr6N M" panose="02020600000000000000" pitchFamily="18" charset="-128"/>
                <a:ea typeface="小塚明朝 Pr6N M"/>
              </a:rPr>
              <a:t>しかし、年々増え続ける、外国人在住者や、海外からの観光客は、災害への意識が低く、避難方法を知らない方も多いのが現状です。</a:t>
            </a:r>
          </a:p>
          <a:p>
            <a:pPr algn="l"/>
            <a:endParaRPr lang="ja-JP" altLang="en-US" sz="1400">
              <a:solidFill>
                <a:srgbClr val="000000"/>
              </a:solidFill>
              <a:latin typeface="小塚明朝 Pr6N M" panose="02020600000000000000" pitchFamily="18" charset="-128"/>
              <a:ea typeface="小塚明朝 Pr6N M" panose="02020600000000000000" pitchFamily="18" charset="-128"/>
            </a:endParaRPr>
          </a:p>
          <a:p>
            <a:pPr algn="l"/>
            <a:r>
              <a:rPr lang="ja-JP" sz="1400">
                <a:solidFill>
                  <a:srgbClr val="000000"/>
                </a:solidFill>
                <a:latin typeface="小塚明朝 Pr6N M" panose="02020600000000000000" pitchFamily="18" charset="-128"/>
                <a:ea typeface="小塚明朝 Pr6N M"/>
              </a:rPr>
              <a:t>未来の世田谷区は、言語の壁を越えたホログラム技術を活用します。</a:t>
            </a:r>
          </a:p>
          <a:p>
            <a:pPr algn="l"/>
            <a:r>
              <a:rPr lang="ja-JP" altLang="en-US" sz="1400">
                <a:solidFill>
                  <a:srgbClr val="000000"/>
                </a:solidFill>
                <a:latin typeface="小塚明朝 Pr6N M" panose="02020600000000000000" pitchFamily="18" charset="-128"/>
                <a:ea typeface="小塚明朝 Pr6N M" panose="02020600000000000000" pitchFamily="18" charset="-128"/>
              </a:rPr>
              <a:t>日常では、街のポイントとなる施設や交差点などの道上に日本の伝統芸術をホログラムで映し、誰もが興味を持ってみる</a:t>
            </a:r>
            <a:r>
              <a:rPr lang="ja-JP" sz="1400">
                <a:solidFill>
                  <a:srgbClr val="000000"/>
                </a:solidFill>
                <a:latin typeface="小塚明朝 Pr6N M" panose="02020600000000000000" pitchFamily="18" charset="-128"/>
                <a:ea typeface="小塚明朝 Pr6N M"/>
              </a:rPr>
              <a:t>ことで、その場所を覚えてもらえるようになります。これにより、地域コミュニティも活性化させます。また、災害発生時には、その場所でホログラムの避難経路を示すことで、誰もが混乱なく避難することを目的とします。</a:t>
            </a:r>
          </a:p>
          <a:p>
            <a:pPr algn="l"/>
            <a:endParaRPr lang="ja-JP" sz="1400">
              <a:solidFill>
                <a:srgbClr val="000000"/>
              </a:solidFill>
              <a:latin typeface="小塚明朝 Pr6N M" panose="02020600000000000000" pitchFamily="18" charset="-128"/>
              <a:ea typeface="小塚明朝 Pr6N M"/>
            </a:endParaRPr>
          </a:p>
          <a:p>
            <a:pPr algn="l"/>
            <a:r>
              <a:rPr lang="ja-JP" sz="1400">
                <a:solidFill>
                  <a:srgbClr val="000000"/>
                </a:solidFill>
                <a:latin typeface="小塚明朝 Pr6N M" panose="02020600000000000000" pitchFamily="18" charset="-128"/>
                <a:ea typeface="小塚明朝 Pr6N M"/>
              </a:rPr>
              <a:t>次はシステムの紹介です。</a:t>
            </a:r>
          </a:p>
          <a:p>
            <a:pPr marL="0" lvl="0" indent="0" algn="l" defTabSz="914400">
              <a:buNone/>
              <a:tabLst/>
              <a:defRPr/>
            </a:pPr>
            <a:endParaRPr lang="ja-JP" altLang="en-US" sz="1400" b="0" i="0" u="none" strike="noStrike" kern="1200" cap="none" spc="0" normalizeH="0" baseline="0" noProof="0">
              <a:solidFill>
                <a:srgbClr val="000000"/>
              </a:solidFill>
              <a:effectLst/>
              <a:uLnTx/>
              <a:uFillTx/>
              <a:latin typeface="小塚明朝 Pr6N M" panose="02020600000000000000" pitchFamily="18" charset="-128"/>
              <a:ea typeface="小塚明朝 Pr6N M" panose="02020600000000000000" pitchFamily="18" charset="-128"/>
              <a:cs typeface="小塚明朝 Pr6N M"/>
            </a:endParaRPr>
          </a:p>
          <a:p>
            <a:pPr marL="0" marR="0" lvl="0" indent="0" algn="l" defTabSz="914400">
              <a:spcBef>
                <a:spcPct val="0"/>
              </a:spcBef>
              <a:spcAft>
                <a:spcPts val="0"/>
              </a:spcAft>
              <a:buClrTx/>
              <a:buSzTx/>
              <a:buFontTx/>
              <a:buNone/>
              <a:tabLst/>
              <a:defRPr/>
            </a:pPr>
            <a:endParaRPr lang="ja-JP" altLang="en-US" sz="1400" b="0" i="0" u="none" strike="noStrike" kern="1200" cap="none" spc="0" normalizeH="0" baseline="0" noProof="0">
              <a:solidFill>
                <a:srgbClr val="000000"/>
              </a:solidFill>
              <a:effectLst/>
              <a:uLnTx/>
              <a:uFillTx/>
              <a:latin typeface="小塚明朝 Pr6N M" panose="02020600000000000000" pitchFamily="18" charset="-128"/>
              <a:ea typeface="小塚明朝 Pr6N M" panose="02020600000000000000" pitchFamily="18" charset="-128"/>
              <a:cs typeface="Helvetica"/>
            </a:endParaRPr>
          </a:p>
        </p:txBody>
      </p:sp>
      <p:sp>
        <p:nvSpPr>
          <p:cNvPr id="7" name="タイトル 1">
            <a:extLst>
              <a:ext uri="{FF2B5EF4-FFF2-40B4-BE49-F238E27FC236}">
                <a16:creationId xmlns:a16="http://schemas.microsoft.com/office/drawing/2014/main" id="{C7D1F680-098F-5346-25FB-BF7FDEF0527C}"/>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　審査</a:t>
            </a:r>
          </a:p>
        </p:txBody>
      </p:sp>
    </p:spTree>
    <p:extLst>
      <p:ext uri="{BB962C8B-B14F-4D97-AF65-F5344CB8AC3E}">
        <p14:creationId xmlns:p14="http://schemas.microsoft.com/office/powerpoint/2010/main" val="429259462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BD705-110C-1C5D-778C-B995C0009F6A}"/>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923DC24C-2B58-39EC-9CAA-862023DA60D7}"/>
              </a:ext>
            </a:extLst>
          </p:cNvPr>
          <p:cNvSpPr txBox="1">
            <a:spLocks/>
          </p:cNvSpPr>
          <p:nvPr/>
        </p:nvSpPr>
        <p:spPr>
          <a:xfrm>
            <a:off x="179512" y="1412776"/>
            <a:ext cx="5164577"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defRPr/>
            </a:pPr>
            <a:r>
              <a:rPr lang="ja-JP" altLang="en-US" sz="2000" b="1">
                <a:ln w="13462">
                  <a:noFill/>
                  <a:prstDash val="solid"/>
                </a:ln>
                <a:solidFill>
                  <a:srgbClr val="000000"/>
                </a:solidFill>
                <a:latin typeface="小塚明朝 Pr6N M"/>
                <a:ea typeface="小塚明朝 Pr6N M"/>
                <a:cs typeface="小塚明朝 Pr6N M"/>
              </a:rPr>
              <a:t>システムプレゼンメイン原稿</a:t>
            </a:r>
            <a:r>
              <a:rPr lang="ja-JP" sz="2000" b="1">
                <a:ln w="13462">
                  <a:noFill/>
                  <a:prstDash val="solid"/>
                </a:ln>
                <a:solidFill>
                  <a:srgbClr val="000000"/>
                </a:solidFill>
                <a:ea typeface="+mj-lt"/>
                <a:cs typeface="+mj-lt"/>
              </a:rPr>
              <a:t>（学内審査）</a:t>
            </a:r>
            <a:endParaRPr kumimoji="1" lang="en-US" altLang="ja-JP" sz="2000" b="1"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p:txBody>
      </p:sp>
      <p:sp>
        <p:nvSpPr>
          <p:cNvPr id="5" name="タイトル 1">
            <a:extLst>
              <a:ext uri="{FF2B5EF4-FFF2-40B4-BE49-F238E27FC236}">
                <a16:creationId xmlns:a16="http://schemas.microsoft.com/office/drawing/2014/main" id="{75001F3D-CECE-2641-3FBE-F2BBFEC995CD}"/>
              </a:ext>
            </a:extLst>
          </p:cNvPr>
          <p:cNvSpPr txBox="1">
            <a:spLocks/>
          </p:cNvSpPr>
          <p:nvPr/>
        </p:nvSpPr>
        <p:spPr>
          <a:xfrm>
            <a:off x="395536" y="1911731"/>
            <a:ext cx="8568952"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1200">
                <a:solidFill>
                  <a:srgbClr val="000000"/>
                </a:solidFill>
                <a:latin typeface="小塚明朝 Pr6N M" panose="02020600000000000000" pitchFamily="18" charset="-128"/>
                <a:ea typeface="小塚明朝 Pr6N M"/>
              </a:rPr>
              <a:t>では、今回実際に町に行くかわりに、こちらのシステムでご覧ください。</a:t>
            </a:r>
            <a:endParaRPr lang="ja-JP" sz="1200">
              <a:solidFill>
                <a:srgbClr val="000000"/>
              </a:solidFill>
              <a:latin typeface="小塚明朝 Pr6N M" panose="02020600000000000000" pitchFamily="18" charset="-128"/>
              <a:ea typeface="小塚明朝 Pr6N M"/>
            </a:endParaRPr>
          </a:p>
          <a:p>
            <a:pPr algn="l"/>
            <a:r>
              <a:rPr lang="ja-JP" altLang="en-US" sz="1200">
                <a:solidFill>
                  <a:srgbClr val="000000"/>
                </a:solidFill>
                <a:latin typeface="小塚明朝 Pr6N M" panose="02020600000000000000" pitchFamily="18" charset="-128"/>
                <a:ea typeface="小塚明朝 Pr6N M"/>
              </a:rPr>
              <a:t> </a:t>
            </a:r>
            <a:endParaRPr lang="ja-JP" sz="1200">
              <a:solidFill>
                <a:srgbClr val="000000"/>
              </a:solidFill>
              <a:latin typeface="小塚明朝 Pr6N M" panose="02020600000000000000" pitchFamily="18" charset="-128"/>
              <a:ea typeface="小塚明朝 Pr6N M"/>
            </a:endParaRPr>
          </a:p>
          <a:p>
            <a:pPr algn="l"/>
            <a:r>
              <a:rPr lang="ja-JP" altLang="en-US" sz="1200">
                <a:solidFill>
                  <a:srgbClr val="000000"/>
                </a:solidFill>
                <a:latin typeface="小塚明朝 Pr6N M" panose="02020600000000000000" pitchFamily="18" charset="-128"/>
                <a:ea typeface="小塚明朝 Pr6N M"/>
              </a:rPr>
              <a:t>こちらは世田谷区の</a:t>
            </a:r>
            <a:r>
              <a:rPr lang="en-US" altLang="ja-JP" sz="1200">
                <a:solidFill>
                  <a:srgbClr val="000000"/>
                </a:solidFill>
                <a:latin typeface="小塚明朝 Pr6N M" panose="02020600000000000000" pitchFamily="18" charset="-128"/>
                <a:ea typeface="小塚明朝 Pr6N M"/>
              </a:rPr>
              <a:t>5</a:t>
            </a:r>
            <a:r>
              <a:rPr lang="ja-JP" altLang="en-US" sz="1200">
                <a:solidFill>
                  <a:srgbClr val="000000"/>
                </a:solidFill>
                <a:latin typeface="小塚明朝 Pr6N M" panose="02020600000000000000" pitchFamily="18" charset="-128"/>
                <a:ea typeface="小塚明朝 Pr6N M"/>
              </a:rPr>
              <a:t>つの地域、北沢地域、玉川地域、砧地域、世田谷地域、烏山地域の地図を表示</a:t>
            </a:r>
            <a:r>
              <a:rPr lang="ja-JP" sz="1200">
                <a:solidFill>
                  <a:srgbClr val="000000"/>
                </a:solidFill>
                <a:latin typeface="小塚明朝 Pr6N M" panose="02020600000000000000" pitchFamily="18" charset="-128"/>
                <a:ea typeface="小塚明朝 Pr6N M"/>
              </a:rPr>
              <a:t>し</a:t>
            </a:r>
            <a:r>
              <a:rPr lang="ja-JP" altLang="en-US" sz="1200">
                <a:solidFill>
                  <a:srgbClr val="000000"/>
                </a:solidFill>
                <a:latin typeface="小塚明朝 Pr6N M" panose="02020600000000000000" pitchFamily="18" charset="-128"/>
                <a:ea typeface="小塚明朝 Pr6N M"/>
              </a:rPr>
              <a:t>て</a:t>
            </a:r>
            <a:r>
              <a:rPr lang="ja-JP" sz="1200">
                <a:solidFill>
                  <a:srgbClr val="000000"/>
                </a:solidFill>
                <a:latin typeface="小塚明朝 Pr6N M" panose="02020600000000000000" pitchFamily="18" charset="-128"/>
                <a:ea typeface="小塚明朝 Pr6N M"/>
              </a:rPr>
              <a:t>います。</a:t>
            </a:r>
          </a:p>
          <a:p>
            <a:pPr algn="l"/>
            <a:r>
              <a:rPr lang="ja-JP" altLang="en-US" sz="1200">
                <a:solidFill>
                  <a:srgbClr val="000000"/>
                </a:solidFill>
                <a:latin typeface="小塚明朝 Pr6N M" panose="02020600000000000000" pitchFamily="18" charset="-128"/>
                <a:ea typeface="小塚明朝 Pr6N M"/>
              </a:rPr>
              <a:t>それぞれ</a:t>
            </a:r>
            <a:r>
              <a:rPr lang="ja-JP" sz="1200">
                <a:solidFill>
                  <a:srgbClr val="000000"/>
                </a:solidFill>
                <a:latin typeface="小塚明朝 Pr6N M" panose="02020600000000000000" pitchFamily="18" charset="-128"/>
                <a:ea typeface="小塚明朝 Pr6N M"/>
              </a:rPr>
              <a:t>の</a:t>
            </a:r>
            <a:r>
              <a:rPr lang="ja-JP" altLang="en-US" sz="1200">
                <a:solidFill>
                  <a:srgbClr val="000000"/>
                </a:solidFill>
                <a:latin typeface="小塚明朝 Pr6N M" panose="02020600000000000000" pitchFamily="18" charset="-128"/>
                <a:ea typeface="小塚明朝 Pr6N M"/>
              </a:rPr>
              <a:t>場所でホバ</a:t>
            </a:r>
            <a:r>
              <a:rPr lang="ja-JP" sz="1200">
                <a:solidFill>
                  <a:srgbClr val="000000"/>
                </a:solidFill>
                <a:latin typeface="小塚明朝 Pr6N M" panose="02020600000000000000" pitchFamily="18" charset="-128"/>
                <a:ea typeface="小塚明朝 Pr6N M"/>
              </a:rPr>
              <a:t>ー</a:t>
            </a:r>
            <a:r>
              <a:rPr lang="ja-JP" altLang="en-US" sz="1200">
                <a:solidFill>
                  <a:srgbClr val="000000"/>
                </a:solidFill>
                <a:latin typeface="小塚明朝 Pr6N M" panose="02020600000000000000" pitchFamily="18" charset="-128"/>
                <a:ea typeface="小塚明朝 Pr6N M"/>
              </a:rPr>
              <a:t>すると世田谷区の昔の風景を表す浮世絵が浮かび上がります。平常時</a:t>
            </a:r>
            <a:r>
              <a:rPr lang="ja-JP" sz="1200">
                <a:solidFill>
                  <a:srgbClr val="000000"/>
                </a:solidFill>
                <a:latin typeface="小塚明朝 Pr6N M" panose="02020600000000000000" pitchFamily="18" charset="-128"/>
                <a:ea typeface="小塚明朝 Pr6N M"/>
              </a:rPr>
              <a:t>は</a:t>
            </a:r>
            <a:r>
              <a:rPr lang="ja-JP" altLang="en-US" sz="1200">
                <a:solidFill>
                  <a:srgbClr val="000000"/>
                </a:solidFill>
                <a:latin typeface="小塚明朝 Pr6N M" panose="02020600000000000000" pitchFamily="18" charset="-128"/>
                <a:ea typeface="小塚明朝 Pr6N M"/>
              </a:rPr>
              <a:t>世田谷区にまつわる伝統芸術をホログラムで見ることが</a:t>
            </a:r>
            <a:r>
              <a:rPr lang="ja-JP" sz="1200">
                <a:solidFill>
                  <a:srgbClr val="000000"/>
                </a:solidFill>
                <a:latin typeface="小塚明朝 Pr6N M" panose="02020600000000000000" pitchFamily="18" charset="-128"/>
                <a:ea typeface="小塚明朝 Pr6N M"/>
              </a:rPr>
              <a:t>で</a:t>
            </a:r>
            <a:r>
              <a:rPr lang="ja-JP" altLang="en-US" sz="1200">
                <a:solidFill>
                  <a:srgbClr val="000000"/>
                </a:solidFill>
                <a:latin typeface="小塚明朝 Pr6N M" panose="02020600000000000000" pitchFamily="18" charset="-128"/>
                <a:ea typeface="小塚明朝 Pr6N M"/>
              </a:rPr>
              <a:t>きます。これにより区民や近年増加している外国人観光客、外国人居住者に伝統文化に触れて</a:t>
            </a:r>
            <a:r>
              <a:rPr lang="ja-JP" sz="1200">
                <a:solidFill>
                  <a:srgbClr val="000000"/>
                </a:solidFill>
                <a:latin typeface="小塚明朝 Pr6N M" panose="02020600000000000000" pitchFamily="18" charset="-128"/>
                <a:ea typeface="小塚明朝 Pr6N M"/>
              </a:rPr>
              <a:t>も</a:t>
            </a:r>
            <a:r>
              <a:rPr lang="ja-JP" altLang="en-US" sz="1200">
                <a:solidFill>
                  <a:srgbClr val="000000"/>
                </a:solidFill>
                <a:latin typeface="小塚明朝 Pr6N M" panose="02020600000000000000" pitchFamily="18" charset="-128"/>
                <a:ea typeface="小塚明朝 Pr6N M"/>
              </a:rPr>
              <a:t>らうこと</a:t>
            </a:r>
            <a:r>
              <a:rPr lang="ja-JP" sz="1200">
                <a:solidFill>
                  <a:srgbClr val="000000"/>
                </a:solidFill>
                <a:latin typeface="小塚明朝 Pr6N M" panose="02020600000000000000" pitchFamily="18" charset="-128"/>
                <a:ea typeface="小塚明朝 Pr6N M"/>
              </a:rPr>
              <a:t>ができ</a:t>
            </a:r>
            <a:r>
              <a:rPr lang="ja-JP" altLang="en-US" sz="1200">
                <a:solidFill>
                  <a:srgbClr val="000000"/>
                </a:solidFill>
                <a:latin typeface="小塚明朝 Pr6N M" panose="02020600000000000000" pitchFamily="18" charset="-128"/>
                <a:ea typeface="小塚明朝 Pr6N M"/>
              </a:rPr>
              <a:t>ます。</a:t>
            </a:r>
          </a:p>
          <a:p>
            <a:pPr algn="l"/>
            <a:r>
              <a:rPr lang="ja-JP" altLang="en-US" sz="1200">
                <a:solidFill>
                  <a:srgbClr val="000000"/>
                </a:solidFill>
                <a:latin typeface="小塚明朝 Pr6N M" panose="02020600000000000000" pitchFamily="18" charset="-128"/>
                <a:ea typeface="小塚明朝 Pr6N M"/>
              </a:rPr>
              <a:t>災害時</a:t>
            </a:r>
            <a:r>
              <a:rPr lang="ja-JP" sz="1200">
                <a:solidFill>
                  <a:srgbClr val="000000"/>
                </a:solidFill>
                <a:latin typeface="小塚明朝 Pr6N M" panose="02020600000000000000" pitchFamily="18" charset="-128"/>
                <a:ea typeface="小塚明朝 Pr6N M"/>
              </a:rPr>
              <a:t>の避難</a:t>
            </a:r>
            <a:r>
              <a:rPr lang="ja-JP" altLang="en-US" sz="1200">
                <a:solidFill>
                  <a:srgbClr val="000000"/>
                </a:solidFill>
                <a:latin typeface="小塚明朝 Pr6N M" panose="02020600000000000000" pitchFamily="18" charset="-128"/>
                <a:ea typeface="小塚明朝 Pr6N M"/>
              </a:rPr>
              <a:t>に役立つ</a:t>
            </a:r>
            <a:r>
              <a:rPr lang="ja-JP" sz="1200">
                <a:solidFill>
                  <a:srgbClr val="000000"/>
                </a:solidFill>
                <a:latin typeface="小塚明朝 Pr6N M" panose="02020600000000000000" pitchFamily="18" charset="-128"/>
                <a:ea typeface="小塚明朝 Pr6N M"/>
              </a:rPr>
              <a:t>ホログラム</a:t>
            </a:r>
            <a:r>
              <a:rPr lang="ja-JP" altLang="en-US" sz="1200">
                <a:solidFill>
                  <a:srgbClr val="000000"/>
                </a:solidFill>
                <a:latin typeface="小塚明朝 Pr6N M" panose="02020600000000000000" pitchFamily="18" charset="-128"/>
                <a:ea typeface="小塚明朝 Pr6N M"/>
              </a:rPr>
              <a:t>システムについて平常時から知ってもらうことが目的</a:t>
            </a:r>
            <a:r>
              <a:rPr lang="ja-JP" sz="1200">
                <a:solidFill>
                  <a:srgbClr val="000000"/>
                </a:solidFill>
                <a:latin typeface="小塚明朝 Pr6N M" panose="02020600000000000000" pitchFamily="18" charset="-128"/>
                <a:ea typeface="小塚明朝 Pr6N M"/>
              </a:rPr>
              <a:t>です。こ</a:t>
            </a:r>
            <a:r>
              <a:rPr lang="ja-JP" altLang="en-US" sz="1200">
                <a:solidFill>
                  <a:srgbClr val="000000"/>
                </a:solidFill>
                <a:latin typeface="小塚明朝 Pr6N M" panose="02020600000000000000" pitchFamily="18" charset="-128"/>
                <a:ea typeface="小塚明朝 Pr6N M"/>
              </a:rPr>
              <a:t>の浮世絵に出てくるの</a:t>
            </a:r>
            <a:r>
              <a:rPr lang="ja-JP" sz="1200">
                <a:solidFill>
                  <a:srgbClr val="000000"/>
                </a:solidFill>
                <a:latin typeface="小塚明朝 Pr6N M" panose="02020600000000000000" pitchFamily="18" charset="-128"/>
                <a:ea typeface="小塚明朝 Pr6N M"/>
              </a:rPr>
              <a:t>は世田谷</a:t>
            </a:r>
            <a:r>
              <a:rPr lang="ja-JP" altLang="en-US" sz="1200">
                <a:solidFill>
                  <a:srgbClr val="000000"/>
                </a:solidFill>
                <a:latin typeface="小塚明朝 Pr6N M" panose="02020600000000000000" pitchFamily="18" charset="-128"/>
                <a:ea typeface="小塚明朝 Pr6N M"/>
              </a:rPr>
              <a:t>マンです。世田谷</a:t>
            </a:r>
            <a:r>
              <a:rPr lang="ja-JP" sz="1200">
                <a:solidFill>
                  <a:srgbClr val="000000"/>
                </a:solidFill>
                <a:latin typeface="小塚明朝 Pr6N M" panose="02020600000000000000" pitchFamily="18" charset="-128"/>
                <a:ea typeface="小塚明朝 Pr6N M"/>
              </a:rPr>
              <a:t>区</a:t>
            </a:r>
            <a:r>
              <a:rPr lang="ja-JP" altLang="en-US" sz="1200">
                <a:solidFill>
                  <a:srgbClr val="000000"/>
                </a:solidFill>
                <a:latin typeface="小塚明朝 Pr6N M" panose="02020600000000000000" pitchFamily="18" charset="-128"/>
                <a:ea typeface="小塚明朝 Pr6N M"/>
              </a:rPr>
              <a:t>に円谷プロダクション</a:t>
            </a:r>
            <a:r>
              <a:rPr lang="ja-JP" sz="1200">
                <a:solidFill>
                  <a:srgbClr val="000000"/>
                </a:solidFill>
                <a:latin typeface="小塚明朝 Pr6N M" panose="02020600000000000000" pitchFamily="18" charset="-128"/>
                <a:ea typeface="小塚明朝 Pr6N M"/>
              </a:rPr>
              <a:t>の</a:t>
            </a:r>
            <a:r>
              <a:rPr lang="ja-JP" altLang="en-US" sz="1200">
                <a:solidFill>
                  <a:srgbClr val="000000"/>
                </a:solidFill>
                <a:latin typeface="小塚明朝 Pr6N M" panose="02020600000000000000" pitchFamily="18" charset="-128"/>
                <a:ea typeface="小塚明朝 Pr6N M"/>
              </a:rPr>
              <a:t>初代本社があったことから</a:t>
            </a:r>
            <a:r>
              <a:rPr lang="ja-JP" sz="1200">
                <a:solidFill>
                  <a:srgbClr val="000000"/>
                </a:solidFill>
                <a:latin typeface="小塚明朝 Pr6N M" panose="02020600000000000000" pitchFamily="18" charset="-128"/>
                <a:ea typeface="小塚明朝 Pr6N M"/>
              </a:rPr>
              <a:t>、</a:t>
            </a:r>
            <a:r>
              <a:rPr lang="ja-JP" altLang="en-US" sz="1200">
                <a:solidFill>
                  <a:srgbClr val="000000"/>
                </a:solidFill>
                <a:latin typeface="小塚明朝 Pr6N M" panose="02020600000000000000" pitchFamily="18" charset="-128"/>
                <a:ea typeface="小塚明朝 Pr6N M"/>
              </a:rPr>
              <a:t>ウルトラマンを模しています。世田谷マンは砧地域に在住していて</a:t>
            </a:r>
            <a:r>
              <a:rPr lang="ja-JP" sz="1200">
                <a:solidFill>
                  <a:srgbClr val="000000"/>
                </a:solidFill>
                <a:latin typeface="小塚明朝 Pr6N M" panose="02020600000000000000" pitchFamily="18" charset="-128"/>
                <a:ea typeface="小塚明朝 Pr6N M"/>
              </a:rPr>
              <a:t>人</a:t>
            </a:r>
            <a:r>
              <a:rPr lang="ja-JP" altLang="en-US" sz="1200">
                <a:solidFill>
                  <a:srgbClr val="000000"/>
                </a:solidFill>
                <a:latin typeface="小塚明朝 Pr6N M" panose="02020600000000000000" pitchFamily="18" charset="-128"/>
                <a:ea typeface="小塚明朝 Pr6N M"/>
              </a:rPr>
              <a:t>助け</a:t>
            </a:r>
            <a:r>
              <a:rPr lang="ja-JP" sz="1200">
                <a:solidFill>
                  <a:srgbClr val="000000"/>
                </a:solidFill>
                <a:latin typeface="小塚明朝 Pr6N M" panose="02020600000000000000" pitchFamily="18" charset="-128"/>
                <a:ea typeface="小塚明朝 Pr6N M"/>
              </a:rPr>
              <a:t>をする</a:t>
            </a:r>
            <a:r>
              <a:rPr lang="ja-JP" altLang="en-US" sz="1200">
                <a:solidFill>
                  <a:srgbClr val="000000"/>
                </a:solidFill>
                <a:latin typeface="小塚明朝 Pr6N M" panose="02020600000000000000" pitchFamily="18" charset="-128"/>
                <a:ea typeface="小塚明朝 Pr6N M"/>
              </a:rPr>
              <a:t>ヒーロー</a:t>
            </a:r>
            <a:r>
              <a:rPr lang="ja-JP" sz="1200">
                <a:solidFill>
                  <a:srgbClr val="000000"/>
                </a:solidFill>
                <a:latin typeface="小塚明朝 Pr6N M" panose="02020600000000000000" pitchFamily="18" charset="-128"/>
                <a:ea typeface="小塚明朝 Pr6N M"/>
              </a:rPr>
              <a:t>です。災害発生時は</a:t>
            </a:r>
            <a:r>
              <a:rPr lang="ja-JP" altLang="en-US" sz="1200">
                <a:solidFill>
                  <a:srgbClr val="000000"/>
                </a:solidFill>
                <a:latin typeface="小塚明朝 Pr6N M" panose="02020600000000000000" pitchFamily="18" charset="-128"/>
                <a:ea typeface="小塚明朝 Pr6N M"/>
              </a:rPr>
              <a:t>世田谷マンが</a:t>
            </a:r>
            <a:r>
              <a:rPr lang="ja-JP" sz="1200">
                <a:solidFill>
                  <a:srgbClr val="000000"/>
                </a:solidFill>
                <a:latin typeface="小塚明朝 Pr6N M" panose="02020600000000000000" pitchFamily="18" charset="-128"/>
                <a:ea typeface="小塚明朝 Pr6N M"/>
              </a:rPr>
              <a:t>避難</a:t>
            </a:r>
            <a:r>
              <a:rPr lang="ja-JP" altLang="en-US" sz="1200">
                <a:solidFill>
                  <a:srgbClr val="000000"/>
                </a:solidFill>
                <a:latin typeface="小塚明朝 Pr6N M" panose="02020600000000000000" pitchFamily="18" charset="-128"/>
                <a:ea typeface="小塚明朝 Pr6N M"/>
              </a:rPr>
              <a:t>所へルート</a:t>
            </a:r>
            <a:r>
              <a:rPr lang="ja-JP" sz="1200">
                <a:solidFill>
                  <a:srgbClr val="000000"/>
                </a:solidFill>
                <a:latin typeface="小塚明朝 Pr6N M" panose="02020600000000000000" pitchFamily="18" charset="-128"/>
                <a:ea typeface="小塚明朝 Pr6N M"/>
              </a:rPr>
              <a:t>を</a:t>
            </a:r>
            <a:r>
              <a:rPr lang="ja-JP" altLang="en-US" sz="1200">
                <a:solidFill>
                  <a:srgbClr val="000000"/>
                </a:solidFill>
                <a:latin typeface="小塚明朝 Pr6N M" panose="02020600000000000000" pitchFamily="18" charset="-128"/>
                <a:ea typeface="小塚明朝 Pr6N M"/>
              </a:rPr>
              <a:t>示し</a:t>
            </a:r>
            <a:r>
              <a:rPr lang="ja-JP" sz="1200">
                <a:solidFill>
                  <a:srgbClr val="000000"/>
                </a:solidFill>
                <a:latin typeface="小塚明朝 Pr6N M" panose="02020600000000000000" pitchFamily="18" charset="-128"/>
                <a:ea typeface="小塚明朝 Pr6N M"/>
              </a:rPr>
              <a:t>て</a:t>
            </a:r>
            <a:r>
              <a:rPr lang="ja-JP" altLang="en-US" sz="1200">
                <a:solidFill>
                  <a:srgbClr val="000000"/>
                </a:solidFill>
                <a:latin typeface="小塚明朝 Pr6N M" panose="02020600000000000000" pitchFamily="18" charset="-128"/>
                <a:ea typeface="小塚明朝 Pr6N M"/>
              </a:rPr>
              <a:t>く</a:t>
            </a:r>
            <a:r>
              <a:rPr lang="ja-JP" sz="1200">
                <a:solidFill>
                  <a:srgbClr val="000000"/>
                </a:solidFill>
                <a:latin typeface="小塚明朝 Pr6N M" panose="02020600000000000000" pitchFamily="18" charset="-128"/>
                <a:ea typeface="小塚明朝 Pr6N M"/>
              </a:rPr>
              <a:t>れます。</a:t>
            </a:r>
          </a:p>
          <a:p>
            <a:pPr algn="l"/>
            <a:endParaRPr lang="ja-JP" sz="1200">
              <a:solidFill>
                <a:srgbClr val="000000"/>
              </a:solidFill>
              <a:latin typeface="小塚明朝 Pr6N M" panose="02020600000000000000" pitchFamily="18" charset="-128"/>
              <a:ea typeface="小塚明朝 Pr6N M"/>
            </a:endParaRPr>
          </a:p>
          <a:p>
            <a:pPr algn="l"/>
            <a:r>
              <a:rPr lang="ja-JP" altLang="en-US" sz="1200">
                <a:solidFill>
                  <a:srgbClr val="000000"/>
                </a:solidFill>
                <a:latin typeface="小塚明朝 Pr6N M" panose="02020600000000000000" pitchFamily="18" charset="-128"/>
                <a:ea typeface="小塚明朝 Pr6N M"/>
              </a:rPr>
              <a:t>今回は玉川地域を選びます。</a:t>
            </a:r>
          </a:p>
          <a:p>
            <a:pPr algn="l"/>
            <a:r>
              <a:rPr lang="ja-JP" altLang="en-US" sz="1200">
                <a:solidFill>
                  <a:srgbClr val="000000"/>
                </a:solidFill>
                <a:latin typeface="小塚明朝 Pr6N M" panose="02020600000000000000" pitchFamily="18" charset="-128"/>
                <a:ea typeface="小塚明朝 Pr6N M"/>
              </a:rPr>
              <a:t>（玉川地域の説明）</a:t>
            </a:r>
          </a:p>
          <a:p>
            <a:pPr algn="l"/>
            <a:r>
              <a:rPr lang="ja-JP" altLang="en-US" sz="1200">
                <a:solidFill>
                  <a:srgbClr val="000000"/>
                </a:solidFill>
                <a:latin typeface="小塚明朝 Pr6N M" panose="02020600000000000000" pitchFamily="18" charset="-128"/>
                <a:ea typeface="小塚明朝 Pr6N M"/>
              </a:rPr>
              <a:t>矢印を押すことでそれぞれの地域を行き来</a:t>
            </a:r>
            <a:r>
              <a:rPr lang="ja-JP" sz="1200">
                <a:solidFill>
                  <a:srgbClr val="000000"/>
                </a:solidFill>
                <a:latin typeface="小塚明朝 Pr6N M" panose="02020600000000000000" pitchFamily="18" charset="-128"/>
                <a:ea typeface="小塚明朝 Pr6N M"/>
              </a:rPr>
              <a:t>し</a:t>
            </a:r>
            <a:r>
              <a:rPr lang="ja-JP" altLang="en-US" sz="1200">
                <a:solidFill>
                  <a:srgbClr val="000000"/>
                </a:solidFill>
                <a:latin typeface="小塚明朝 Pr6N M" panose="02020600000000000000" pitchFamily="18" charset="-128"/>
                <a:ea typeface="小塚明朝 Pr6N M"/>
              </a:rPr>
              <a:t>て世田谷区</a:t>
            </a:r>
            <a:r>
              <a:rPr lang="ja-JP" sz="1200">
                <a:solidFill>
                  <a:srgbClr val="000000"/>
                </a:solidFill>
                <a:latin typeface="小塚明朝 Pr6N M" panose="02020600000000000000" pitchFamily="18" charset="-128"/>
                <a:ea typeface="小塚明朝 Pr6N M"/>
              </a:rPr>
              <a:t>の観光</a:t>
            </a:r>
            <a:r>
              <a:rPr lang="ja-JP" altLang="en-US" sz="1200">
                <a:solidFill>
                  <a:srgbClr val="000000"/>
                </a:solidFill>
                <a:latin typeface="小塚明朝 Pr6N M" panose="02020600000000000000" pitchFamily="18" charset="-128"/>
                <a:ea typeface="小塚明朝 Pr6N M"/>
              </a:rPr>
              <a:t>地について知ることができます。</a:t>
            </a:r>
          </a:p>
          <a:p>
            <a:pPr algn="l"/>
            <a:r>
              <a:rPr lang="ja-JP" altLang="en-US" sz="1200">
                <a:solidFill>
                  <a:srgbClr val="000000"/>
                </a:solidFill>
                <a:latin typeface="小塚明朝 Pr6N M" panose="02020600000000000000" pitchFamily="18" charset="-128"/>
                <a:ea typeface="小塚明朝 Pr6N M"/>
              </a:rPr>
              <a:t>（ウルトラマン商店街だけロードに時間がかかります）</a:t>
            </a:r>
          </a:p>
          <a:p>
            <a:pPr algn="l"/>
            <a:r>
              <a:rPr lang="ja-JP" altLang="en-US" sz="1200">
                <a:solidFill>
                  <a:srgbClr val="000000"/>
                </a:solidFill>
                <a:latin typeface="小塚明朝 Pr6N M" panose="02020600000000000000" pitchFamily="18" charset="-128"/>
                <a:ea typeface="小塚明朝 Pr6N M"/>
              </a:rPr>
              <a:t>（地震</a:t>
            </a:r>
            <a:r>
              <a:rPr lang="ja-JP" sz="1200">
                <a:solidFill>
                  <a:srgbClr val="000000"/>
                </a:solidFill>
                <a:latin typeface="小塚明朝 Pr6N M" panose="02020600000000000000" pitchFamily="18" charset="-128"/>
                <a:ea typeface="小塚明朝 Pr6N M"/>
              </a:rPr>
              <a:t>が</a:t>
            </a:r>
            <a:r>
              <a:rPr lang="ja-JP" altLang="en-US" sz="1200">
                <a:solidFill>
                  <a:srgbClr val="000000"/>
                </a:solidFill>
                <a:latin typeface="小塚明朝 Pr6N M" panose="02020600000000000000" pitchFamily="18" charset="-128"/>
                <a:ea typeface="小塚明朝 Pr6N M"/>
              </a:rPr>
              <a:t>起きた</a:t>
            </a:r>
            <a:r>
              <a:rPr lang="ja-JP" sz="1200">
                <a:solidFill>
                  <a:srgbClr val="000000"/>
                </a:solidFill>
                <a:latin typeface="小塚明朝 Pr6N M" panose="02020600000000000000" pitchFamily="18" charset="-128"/>
                <a:ea typeface="小塚明朝 Pr6N M"/>
              </a:rPr>
              <a:t>ら</a:t>
            </a:r>
            <a:r>
              <a:rPr lang="ja-JP" altLang="en-US" sz="1200">
                <a:solidFill>
                  <a:srgbClr val="000000"/>
                </a:solidFill>
                <a:latin typeface="小塚明朝 Pr6N M" panose="02020600000000000000" pitchFamily="18" charset="-128"/>
                <a:ea typeface="小塚明朝 Pr6N M"/>
              </a:rPr>
              <a:t>止まって</a:t>
            </a:r>
            <a:r>
              <a:rPr lang="ja-JP" sz="1200">
                <a:solidFill>
                  <a:srgbClr val="000000"/>
                </a:solidFill>
                <a:latin typeface="小塚明朝 Pr6N M" panose="02020600000000000000" pitchFamily="18" charset="-128"/>
                <a:ea typeface="小塚明朝 Pr6N M"/>
              </a:rPr>
              <a:t>も</a:t>
            </a:r>
            <a:r>
              <a:rPr lang="ja-JP" altLang="en-US" sz="1200">
                <a:solidFill>
                  <a:srgbClr val="000000"/>
                </a:solidFill>
                <a:latin typeface="小塚明朝 Pr6N M" panose="02020600000000000000" pitchFamily="18" charset="-128"/>
                <a:ea typeface="小塚明朝 Pr6N M"/>
              </a:rPr>
              <a:t>らう）</a:t>
            </a:r>
          </a:p>
          <a:p>
            <a:pPr algn="l"/>
            <a:endParaRPr lang="ja-JP" altLang="en-US" sz="1200">
              <a:solidFill>
                <a:srgbClr val="000000"/>
              </a:solidFill>
              <a:latin typeface="小塚明朝 Pr6N M" panose="02020600000000000000" pitchFamily="18" charset="-128"/>
              <a:ea typeface="小塚明朝 Pr6N M"/>
            </a:endParaRPr>
          </a:p>
          <a:p>
            <a:pPr algn="l"/>
            <a:r>
              <a:rPr lang="ja-JP" altLang="en-US" sz="1200">
                <a:solidFill>
                  <a:srgbClr val="000000"/>
                </a:solidFill>
                <a:latin typeface="小塚明朝 Pr6N M" panose="02020600000000000000" pitchFamily="18" charset="-128"/>
                <a:ea typeface="小塚明朝 Pr6N M"/>
              </a:rPr>
              <a:t>地震が起きました。実際は町に表示されて</a:t>
            </a:r>
            <a:r>
              <a:rPr lang="ja-JP" sz="1200">
                <a:solidFill>
                  <a:srgbClr val="000000"/>
                </a:solidFill>
                <a:latin typeface="小塚明朝 Pr6N M" panose="02020600000000000000" pitchFamily="18" charset="-128"/>
                <a:ea typeface="小塚明朝 Pr6N M"/>
              </a:rPr>
              <a:t>い</a:t>
            </a:r>
            <a:r>
              <a:rPr lang="ja-JP" altLang="en-US" sz="1200">
                <a:solidFill>
                  <a:srgbClr val="000000"/>
                </a:solidFill>
                <a:latin typeface="小塚明朝 Pr6N M" panose="02020600000000000000" pitchFamily="18" charset="-128"/>
                <a:ea typeface="小塚明朝 Pr6N M"/>
              </a:rPr>
              <a:t>ます</a:t>
            </a:r>
            <a:r>
              <a:rPr lang="ja-JP" sz="1200">
                <a:solidFill>
                  <a:srgbClr val="000000"/>
                </a:solidFill>
                <a:latin typeface="小塚明朝 Pr6N M" panose="02020600000000000000" pitchFamily="18" charset="-128"/>
                <a:ea typeface="小塚明朝 Pr6N M"/>
              </a:rPr>
              <a:t>が</a:t>
            </a:r>
            <a:r>
              <a:rPr lang="ja-JP" altLang="en-US" sz="1200">
                <a:solidFill>
                  <a:srgbClr val="000000"/>
                </a:solidFill>
                <a:latin typeface="小塚明朝 Pr6N M" panose="02020600000000000000" pitchFamily="18" charset="-128"/>
                <a:ea typeface="小塚明朝 Pr6N M"/>
              </a:rPr>
              <a:t>、今回はシステム</a:t>
            </a:r>
            <a:r>
              <a:rPr lang="ja-JP" sz="1200">
                <a:solidFill>
                  <a:srgbClr val="000000"/>
                </a:solidFill>
                <a:latin typeface="小塚明朝 Pr6N M" panose="02020600000000000000" pitchFamily="18" charset="-128"/>
                <a:ea typeface="小塚明朝 Pr6N M"/>
              </a:rPr>
              <a:t>で</a:t>
            </a:r>
            <a:r>
              <a:rPr lang="ja-JP" altLang="en-US" sz="1200">
                <a:solidFill>
                  <a:srgbClr val="000000"/>
                </a:solidFill>
                <a:latin typeface="小塚明朝 Pr6N M" panose="02020600000000000000" pitchFamily="18" charset="-128"/>
                <a:ea typeface="小塚明朝 Pr6N M"/>
              </a:rPr>
              <a:t>お見せしま</a:t>
            </a:r>
            <a:r>
              <a:rPr lang="ja-JP" sz="1200">
                <a:solidFill>
                  <a:srgbClr val="000000"/>
                </a:solidFill>
                <a:latin typeface="小塚明朝 Pr6N M" panose="02020600000000000000" pitchFamily="18" charset="-128"/>
                <a:ea typeface="小塚明朝 Pr6N M"/>
              </a:rPr>
              <a:t>す。</a:t>
            </a:r>
          </a:p>
          <a:p>
            <a:pPr algn="l"/>
            <a:r>
              <a:rPr lang="ja-JP" sz="1200">
                <a:solidFill>
                  <a:srgbClr val="000000"/>
                </a:solidFill>
                <a:latin typeface="小塚明朝 Pr6N M" panose="02020600000000000000" pitchFamily="18" charset="-128"/>
                <a:ea typeface="小塚明朝 Pr6N M"/>
              </a:rPr>
              <a:t>それでは</a:t>
            </a:r>
            <a:r>
              <a:rPr lang="ja-JP" altLang="en-US" sz="1200">
                <a:solidFill>
                  <a:srgbClr val="000000"/>
                </a:solidFill>
                <a:latin typeface="小塚明朝 Pr6N M" panose="02020600000000000000" pitchFamily="18" charset="-128"/>
                <a:ea typeface="小塚明朝 Pr6N M"/>
              </a:rPr>
              <a:t>次に災害時にいつも見ている</a:t>
            </a:r>
            <a:r>
              <a:rPr lang="ja-JP" sz="1200">
                <a:solidFill>
                  <a:srgbClr val="000000"/>
                </a:solidFill>
                <a:latin typeface="小塚明朝 Pr6N M" panose="02020600000000000000" pitchFamily="18" charset="-128"/>
                <a:ea typeface="小塚明朝 Pr6N M"/>
              </a:rPr>
              <a:t>ホログラム</a:t>
            </a:r>
            <a:r>
              <a:rPr lang="ja-JP" altLang="en-US" sz="1200">
                <a:solidFill>
                  <a:srgbClr val="000000"/>
                </a:solidFill>
                <a:latin typeface="小塚明朝 Pr6N M" panose="02020600000000000000" pitchFamily="18" charset="-128"/>
                <a:ea typeface="小塚明朝 Pr6N M"/>
              </a:rPr>
              <a:t>が避難場所まで誘導するところ</a:t>
            </a:r>
            <a:r>
              <a:rPr lang="ja-JP" sz="1200">
                <a:solidFill>
                  <a:srgbClr val="000000"/>
                </a:solidFill>
                <a:latin typeface="小塚明朝 Pr6N M" panose="02020600000000000000" pitchFamily="18" charset="-128"/>
                <a:ea typeface="小塚明朝 Pr6N M"/>
              </a:rPr>
              <a:t>を</a:t>
            </a:r>
            <a:r>
              <a:rPr lang="ja-JP" altLang="en-US" sz="1200">
                <a:solidFill>
                  <a:srgbClr val="000000"/>
                </a:solidFill>
                <a:latin typeface="小塚明朝 Pr6N M" panose="02020600000000000000" pitchFamily="18" charset="-128"/>
                <a:ea typeface="小塚明朝 Pr6N M"/>
              </a:rPr>
              <a:t>お見せ</a:t>
            </a:r>
            <a:r>
              <a:rPr lang="ja-JP" sz="1200">
                <a:solidFill>
                  <a:srgbClr val="000000"/>
                </a:solidFill>
                <a:latin typeface="小塚明朝 Pr6N M" panose="02020600000000000000" pitchFamily="18" charset="-128"/>
                <a:ea typeface="小塚明朝 Pr6N M"/>
              </a:rPr>
              <a:t>します。</a:t>
            </a:r>
            <a:r>
              <a:rPr lang="ja-JP" altLang="en-US" sz="1200">
                <a:solidFill>
                  <a:srgbClr val="000000"/>
                </a:solidFill>
                <a:latin typeface="小塚明朝 Pr6N M" panose="02020600000000000000" pitchFamily="18" charset="-128"/>
                <a:ea typeface="小塚明朝 Pr6N M"/>
              </a:rPr>
              <a:t>通</a:t>
            </a:r>
            <a:r>
              <a:rPr lang="ja-JP" sz="1200">
                <a:solidFill>
                  <a:srgbClr val="000000"/>
                </a:solidFill>
                <a:latin typeface="小塚明朝 Pr6N M" panose="02020600000000000000" pitchFamily="18" charset="-128"/>
                <a:ea typeface="小塚明朝 Pr6N M"/>
              </a:rPr>
              <a:t>常は、災害が起きると自動的にモードが変わりますが、今回は何度かクリックすると災害モードとなり、3Ｄモデルは地震が起こっている</a:t>
            </a:r>
            <a:r>
              <a:rPr lang="ja-JP" altLang="en-US" sz="1200">
                <a:solidFill>
                  <a:srgbClr val="000000"/>
                </a:solidFill>
                <a:latin typeface="小塚明朝 Pr6N M" panose="02020600000000000000" pitchFamily="18" charset="-128"/>
                <a:ea typeface="小塚明朝 Pr6N M"/>
              </a:rPr>
              <a:t>様子になります。青い矢印が</a:t>
            </a:r>
            <a:r>
              <a:rPr lang="ja-JP" sz="1200">
                <a:solidFill>
                  <a:srgbClr val="000000"/>
                </a:solidFill>
                <a:latin typeface="小塚明朝 Pr6N M" panose="02020600000000000000" pitchFamily="18" charset="-128"/>
                <a:ea typeface="小塚明朝 Pr6N M"/>
              </a:rPr>
              <a:t>、</a:t>
            </a:r>
            <a:r>
              <a:rPr lang="ja-JP" altLang="en-US" sz="1200">
                <a:solidFill>
                  <a:srgbClr val="000000"/>
                </a:solidFill>
                <a:latin typeface="小塚明朝 Pr6N M" panose="02020600000000000000" pitchFamily="18" charset="-128"/>
                <a:ea typeface="小塚明朝 Pr6N M"/>
              </a:rPr>
              <a:t>現在</a:t>
            </a:r>
            <a:r>
              <a:rPr lang="ja-JP" sz="1200">
                <a:solidFill>
                  <a:srgbClr val="000000"/>
                </a:solidFill>
                <a:latin typeface="小塚明朝 Pr6N M" panose="02020600000000000000" pitchFamily="18" charset="-128"/>
                <a:ea typeface="小塚明朝 Pr6N M"/>
              </a:rPr>
              <a:t>の</a:t>
            </a:r>
            <a:r>
              <a:rPr lang="ja-JP" altLang="en-US" sz="1200">
                <a:solidFill>
                  <a:srgbClr val="000000"/>
                </a:solidFill>
                <a:latin typeface="小塚明朝 Pr6N M" panose="02020600000000000000" pitchFamily="18" charset="-128"/>
                <a:ea typeface="小塚明朝 Pr6N M"/>
              </a:rPr>
              <a:t>被災状況や混雑状況を踏まえた避難</a:t>
            </a:r>
            <a:r>
              <a:rPr lang="ja-JP" sz="1200">
                <a:solidFill>
                  <a:srgbClr val="000000"/>
                </a:solidFill>
                <a:latin typeface="小塚明朝 Pr6N M" panose="02020600000000000000" pitchFamily="18" charset="-128"/>
                <a:ea typeface="小塚明朝 Pr6N M"/>
              </a:rPr>
              <a:t>場所</a:t>
            </a:r>
            <a:r>
              <a:rPr lang="ja-JP" altLang="en-US" sz="1200">
                <a:solidFill>
                  <a:srgbClr val="000000"/>
                </a:solidFill>
                <a:latin typeface="小塚明朝 Pr6N M" panose="02020600000000000000" pitchFamily="18" charset="-128"/>
                <a:ea typeface="小塚明朝 Pr6N M"/>
              </a:rPr>
              <a:t>への方向となります。矢印の上のこのマークは、各地区の混雑状況</a:t>
            </a:r>
            <a:r>
              <a:rPr lang="ja-JP" sz="1200">
                <a:solidFill>
                  <a:srgbClr val="000000"/>
                </a:solidFill>
                <a:latin typeface="小塚明朝 Pr6N M" panose="02020600000000000000" pitchFamily="18" charset="-128"/>
                <a:ea typeface="小塚明朝 Pr6N M"/>
              </a:rPr>
              <a:t>を</a:t>
            </a:r>
            <a:r>
              <a:rPr lang="ja-JP" altLang="en-US" sz="1200">
                <a:solidFill>
                  <a:srgbClr val="000000"/>
                </a:solidFill>
                <a:latin typeface="小塚明朝 Pr6N M" panose="02020600000000000000" pitchFamily="18" charset="-128"/>
                <a:ea typeface="小塚明朝 Pr6N M"/>
              </a:rPr>
              <a:t>表します。文字の案内がないのは、外国人観光客や外国人居住者の方で</a:t>
            </a:r>
            <a:r>
              <a:rPr lang="ja-JP" sz="1200">
                <a:solidFill>
                  <a:srgbClr val="000000"/>
                </a:solidFill>
                <a:latin typeface="小塚明朝 Pr6N M" panose="02020600000000000000" pitchFamily="18" charset="-128"/>
                <a:ea typeface="小塚明朝 Pr6N M"/>
              </a:rPr>
              <a:t>も</a:t>
            </a:r>
            <a:r>
              <a:rPr lang="ja-JP" altLang="en-US" sz="1200">
                <a:solidFill>
                  <a:srgbClr val="000000"/>
                </a:solidFill>
                <a:latin typeface="小塚明朝 Pr6N M" panose="02020600000000000000" pitchFamily="18" charset="-128"/>
                <a:ea typeface="小塚明朝 Pr6N M"/>
              </a:rPr>
              <a:t>わか</a:t>
            </a:r>
            <a:r>
              <a:rPr lang="ja-JP" sz="1200">
                <a:solidFill>
                  <a:srgbClr val="000000"/>
                </a:solidFill>
                <a:latin typeface="小塚明朝 Pr6N M" panose="02020600000000000000" pitchFamily="18" charset="-128"/>
                <a:ea typeface="小塚明朝 Pr6N M"/>
              </a:rPr>
              <a:t>るように</a:t>
            </a:r>
            <a:r>
              <a:rPr lang="ja-JP" altLang="en-US" sz="1200">
                <a:solidFill>
                  <a:srgbClr val="000000"/>
                </a:solidFill>
                <a:latin typeface="小塚明朝 Pr6N M" panose="02020600000000000000" pitchFamily="18" charset="-128"/>
                <a:ea typeface="小塚明朝 Pr6N M"/>
              </a:rPr>
              <a:t>あえて記号のみで案内してい</a:t>
            </a:r>
            <a:r>
              <a:rPr lang="ja-JP" sz="1200">
                <a:solidFill>
                  <a:srgbClr val="000000"/>
                </a:solidFill>
                <a:latin typeface="小塚明朝 Pr6N M" panose="02020600000000000000" pitchFamily="18" charset="-128"/>
                <a:ea typeface="小塚明朝 Pr6N M"/>
              </a:rPr>
              <a:t>ます。</a:t>
            </a:r>
            <a:endParaRPr lang="ja-JP" altLang="en-US" sz="1200">
              <a:solidFill>
                <a:srgbClr val="000000"/>
              </a:solidFill>
              <a:latin typeface="小塚明朝 Pr6N M" panose="02020600000000000000" pitchFamily="18" charset="-128"/>
              <a:ea typeface="小塚明朝 Pr6N M"/>
            </a:endParaRPr>
          </a:p>
          <a:p>
            <a:pPr algn="l"/>
            <a:r>
              <a:rPr lang="ja-JP" altLang="en-US" sz="1200">
                <a:solidFill>
                  <a:srgbClr val="000000"/>
                </a:solidFill>
                <a:latin typeface="小塚明朝 Pr6N M" panose="02020600000000000000" pitchFamily="18" charset="-128"/>
                <a:ea typeface="小塚明朝 Pr6N M"/>
              </a:rPr>
              <a:t>私は今○○地域</a:t>
            </a:r>
            <a:r>
              <a:rPr lang="ja-JP" sz="1200">
                <a:solidFill>
                  <a:srgbClr val="000000"/>
                </a:solidFill>
                <a:latin typeface="小塚明朝 Pr6N M" panose="02020600000000000000" pitchFamily="18" charset="-128"/>
                <a:ea typeface="小塚明朝 Pr6N M"/>
              </a:rPr>
              <a:t>に</a:t>
            </a:r>
            <a:r>
              <a:rPr lang="ja-JP" altLang="en-US" sz="1200">
                <a:solidFill>
                  <a:srgbClr val="000000"/>
                </a:solidFill>
                <a:latin typeface="小塚明朝 Pr6N M" panose="02020600000000000000" pitchFamily="18" charset="-128"/>
                <a:ea typeface="小塚明朝 Pr6N M"/>
              </a:rPr>
              <a:t>いますので</a:t>
            </a:r>
            <a:r>
              <a:rPr lang="ja-JP" sz="1200">
                <a:solidFill>
                  <a:srgbClr val="000000"/>
                </a:solidFill>
                <a:latin typeface="小塚明朝 Pr6N M" panose="02020600000000000000" pitchFamily="18" charset="-128"/>
                <a:ea typeface="小塚明朝 Pr6N M"/>
              </a:rPr>
              <a:t>、</a:t>
            </a:r>
            <a:r>
              <a:rPr lang="ja-JP" altLang="en-US" sz="1200">
                <a:solidFill>
                  <a:srgbClr val="000000"/>
                </a:solidFill>
                <a:latin typeface="小塚明朝 Pr6N M" panose="02020600000000000000" pitchFamily="18" charset="-128"/>
                <a:ea typeface="小塚明朝 Pr6N M"/>
              </a:rPr>
              <a:t>○○</a:t>
            </a:r>
            <a:r>
              <a:rPr lang="ja-JP" sz="1200">
                <a:solidFill>
                  <a:srgbClr val="000000"/>
                </a:solidFill>
                <a:latin typeface="小塚明朝 Pr6N M" panose="02020600000000000000" pitchFamily="18" charset="-128"/>
                <a:ea typeface="小塚明朝 Pr6N M"/>
              </a:rPr>
              <a:t>地域</a:t>
            </a:r>
            <a:r>
              <a:rPr lang="ja-JP" altLang="en-US" sz="1200">
                <a:solidFill>
                  <a:srgbClr val="000000"/>
                </a:solidFill>
                <a:latin typeface="小塚明朝 Pr6N M" panose="02020600000000000000" pitchFamily="18" charset="-128"/>
                <a:ea typeface="小塚明朝 Pr6N M"/>
              </a:rPr>
              <a:t>から最適な避難場所へ案内に従って行ってみ</a:t>
            </a:r>
            <a:r>
              <a:rPr lang="ja-JP" sz="1200">
                <a:solidFill>
                  <a:srgbClr val="000000"/>
                </a:solidFill>
                <a:latin typeface="小塚明朝 Pr6N M" panose="02020600000000000000" pitchFamily="18" charset="-128"/>
                <a:ea typeface="小塚明朝 Pr6N M"/>
              </a:rPr>
              <a:t>ます。</a:t>
            </a:r>
            <a:r>
              <a:rPr lang="ja-JP" altLang="en-US" sz="1200">
                <a:solidFill>
                  <a:srgbClr val="000000"/>
                </a:solidFill>
                <a:latin typeface="小塚明朝 Pr6N M" panose="02020600000000000000" pitchFamily="18" charset="-128"/>
                <a:ea typeface="小塚明朝 Pr6N M"/>
              </a:rPr>
              <a:t>このように</a:t>
            </a:r>
            <a:r>
              <a:rPr lang="ja-JP" sz="1200">
                <a:solidFill>
                  <a:srgbClr val="000000"/>
                </a:solidFill>
                <a:latin typeface="小塚明朝 Pr6N M" panose="02020600000000000000" pitchFamily="18" charset="-128"/>
                <a:ea typeface="小塚明朝 Pr6N M"/>
              </a:rPr>
              <a:t>、災害発生時の</a:t>
            </a:r>
            <a:r>
              <a:rPr lang="ja-JP" altLang="en-US" sz="1200">
                <a:solidFill>
                  <a:srgbClr val="000000"/>
                </a:solidFill>
                <a:latin typeface="小塚明朝 Pr6N M" panose="02020600000000000000" pitchFamily="18" charset="-128"/>
                <a:ea typeface="小塚明朝 Pr6N M"/>
              </a:rPr>
              <a:t>状況に合わせた避難</a:t>
            </a:r>
            <a:r>
              <a:rPr lang="ja-JP" sz="1200">
                <a:solidFill>
                  <a:srgbClr val="000000"/>
                </a:solidFill>
                <a:latin typeface="小塚明朝 Pr6N M" panose="02020600000000000000" pitchFamily="18" charset="-128"/>
                <a:ea typeface="小塚明朝 Pr6N M"/>
              </a:rPr>
              <a:t>場所</a:t>
            </a:r>
            <a:r>
              <a:rPr lang="ja-JP" altLang="en-US" sz="1200">
                <a:solidFill>
                  <a:srgbClr val="000000"/>
                </a:solidFill>
                <a:latin typeface="小塚明朝 Pr6N M" panose="02020600000000000000" pitchFamily="18" charset="-128"/>
                <a:ea typeface="小塚明朝 Pr6N M"/>
              </a:rPr>
              <a:t>に案内</a:t>
            </a:r>
            <a:r>
              <a:rPr lang="ja-JP" sz="1200">
                <a:solidFill>
                  <a:srgbClr val="000000"/>
                </a:solidFill>
                <a:latin typeface="小塚明朝 Pr6N M" panose="02020600000000000000" pitchFamily="18" charset="-128"/>
                <a:ea typeface="小塚明朝 Pr6N M"/>
              </a:rPr>
              <a:t>で</a:t>
            </a:r>
            <a:r>
              <a:rPr lang="ja-JP" altLang="en-US" sz="1200">
                <a:solidFill>
                  <a:srgbClr val="000000"/>
                </a:solidFill>
                <a:latin typeface="小塚明朝 Pr6N M" panose="02020600000000000000" pitchFamily="18" charset="-128"/>
                <a:ea typeface="小塚明朝 Pr6N M"/>
              </a:rPr>
              <a:t>きるところが、ハザードマップと私たちのシステ</a:t>
            </a:r>
            <a:r>
              <a:rPr lang="ja-JP" sz="1200">
                <a:solidFill>
                  <a:srgbClr val="000000"/>
                </a:solidFill>
                <a:latin typeface="小塚明朝 Pr6N M" panose="02020600000000000000" pitchFamily="18" charset="-128"/>
                <a:ea typeface="小塚明朝 Pr6N M"/>
              </a:rPr>
              <a:t>ムの</a:t>
            </a:r>
            <a:r>
              <a:rPr lang="ja-JP" altLang="en-US" sz="1200">
                <a:solidFill>
                  <a:srgbClr val="000000"/>
                </a:solidFill>
                <a:latin typeface="小塚明朝 Pr6N M" panose="02020600000000000000" pitchFamily="18" charset="-128"/>
                <a:ea typeface="小塚明朝 Pr6N M"/>
              </a:rPr>
              <a:t>違いに</a:t>
            </a:r>
            <a:r>
              <a:rPr lang="ja-JP" sz="1200">
                <a:solidFill>
                  <a:srgbClr val="000000"/>
                </a:solidFill>
                <a:latin typeface="小塚明朝 Pr6N M" panose="02020600000000000000" pitchFamily="18" charset="-128"/>
                <a:ea typeface="小塚明朝 Pr6N M"/>
              </a:rPr>
              <a:t>な</a:t>
            </a:r>
            <a:r>
              <a:rPr lang="ja-JP" altLang="en-US" sz="1200">
                <a:solidFill>
                  <a:srgbClr val="000000"/>
                </a:solidFill>
                <a:latin typeface="小塚明朝 Pr6N M" panose="02020600000000000000" pitchFamily="18" charset="-128"/>
                <a:ea typeface="小塚明朝 Pr6N M"/>
              </a:rPr>
              <a:t>り</a:t>
            </a:r>
            <a:r>
              <a:rPr lang="ja-JP" sz="1200">
                <a:solidFill>
                  <a:srgbClr val="000000"/>
                </a:solidFill>
                <a:latin typeface="小塚明朝 Pr6N M" panose="02020600000000000000" pitchFamily="18" charset="-128"/>
                <a:ea typeface="小塚明朝 Pr6N M"/>
              </a:rPr>
              <a:t>ます。</a:t>
            </a:r>
          </a:p>
          <a:p>
            <a:pPr algn="l"/>
            <a:endParaRPr lang="ja-JP" sz="1200">
              <a:solidFill>
                <a:srgbClr val="000000"/>
              </a:solidFill>
              <a:latin typeface="小塚明朝 Pr6N M" panose="02020600000000000000" pitchFamily="18" charset="-128"/>
              <a:ea typeface="小塚明朝 Pr6N M"/>
            </a:endParaRPr>
          </a:p>
          <a:p>
            <a:pPr algn="l"/>
            <a:r>
              <a:rPr lang="ja-JP" altLang="en-US" sz="1200">
                <a:solidFill>
                  <a:srgbClr val="000000"/>
                </a:solidFill>
                <a:latin typeface="小塚明朝 Pr6N M" panose="02020600000000000000" pitchFamily="18" charset="-128"/>
                <a:ea typeface="小塚明朝 Pr6N M"/>
              </a:rPr>
              <a:t>他の機能として</a:t>
            </a:r>
            <a:r>
              <a:rPr lang="ja-JP" sz="1200">
                <a:solidFill>
                  <a:srgbClr val="000000"/>
                </a:solidFill>
                <a:latin typeface="小塚明朝 Pr6N M" panose="02020600000000000000" pitchFamily="18" charset="-128"/>
                <a:ea typeface="小塚明朝 Pr6N M"/>
              </a:rPr>
              <a:t>は</a:t>
            </a:r>
            <a:r>
              <a:rPr lang="ja-JP" altLang="en-US" sz="1200">
                <a:solidFill>
                  <a:srgbClr val="000000"/>
                </a:solidFill>
                <a:latin typeface="小塚明朝 Pr6N M" panose="02020600000000000000" pitchFamily="18" charset="-128"/>
                <a:ea typeface="小塚明朝 Pr6N M"/>
              </a:rPr>
              <a:t>、世田谷区の</a:t>
            </a:r>
            <a:r>
              <a:rPr lang="en-US" altLang="ja-JP" sz="1200">
                <a:solidFill>
                  <a:srgbClr val="000000"/>
                </a:solidFill>
                <a:latin typeface="小塚明朝 Pr6N M" panose="02020600000000000000" pitchFamily="18" charset="-128"/>
                <a:ea typeface="小塚明朝 Pr6N M"/>
              </a:rPr>
              <a:t>2024</a:t>
            </a:r>
            <a:r>
              <a:rPr lang="ja-JP" altLang="en-US" sz="1200">
                <a:solidFill>
                  <a:srgbClr val="000000"/>
                </a:solidFill>
                <a:latin typeface="小塚明朝 Pr6N M" panose="02020600000000000000" pitchFamily="18" charset="-128"/>
                <a:ea typeface="小塚明朝 Pr6N M"/>
              </a:rPr>
              <a:t>年時代の災害対策</a:t>
            </a:r>
            <a:r>
              <a:rPr lang="ja-JP" sz="1200">
                <a:solidFill>
                  <a:srgbClr val="000000"/>
                </a:solidFill>
                <a:latin typeface="小塚明朝 Pr6N M" panose="02020600000000000000" pitchFamily="18" charset="-128"/>
                <a:ea typeface="小塚明朝 Pr6N M"/>
              </a:rPr>
              <a:t>の紹介</a:t>
            </a:r>
            <a:r>
              <a:rPr lang="ja-JP" altLang="en-US" sz="1200">
                <a:solidFill>
                  <a:srgbClr val="000000"/>
                </a:solidFill>
                <a:latin typeface="小塚明朝 Pr6N M" panose="02020600000000000000" pitchFamily="18" charset="-128"/>
                <a:ea typeface="小塚明朝 Pr6N M"/>
              </a:rPr>
              <a:t>や各観光地の説明、私たちのメンバー紹介を行っていま</a:t>
            </a:r>
            <a:r>
              <a:rPr lang="ja-JP" sz="1200">
                <a:solidFill>
                  <a:srgbClr val="000000"/>
                </a:solidFill>
                <a:latin typeface="小塚明朝 Pr6N M" panose="02020600000000000000" pitchFamily="18" charset="-128"/>
                <a:ea typeface="小塚明朝 Pr6N M"/>
              </a:rPr>
              <a:t>す。</a:t>
            </a:r>
            <a:endParaRPr lang="ja-JP" altLang="en-US" sz="1200">
              <a:solidFill>
                <a:srgbClr val="000000"/>
              </a:solidFill>
              <a:latin typeface="小塚明朝 Pr6N M" panose="02020600000000000000" pitchFamily="18" charset="-128"/>
              <a:ea typeface="小塚明朝 Pr6N M"/>
            </a:endParaRPr>
          </a:p>
          <a:p>
            <a:pPr algn="l"/>
            <a:endParaRPr lang="ja-JP" altLang="en-US" sz="1400">
              <a:solidFill>
                <a:srgbClr val="000000"/>
              </a:solidFill>
              <a:latin typeface="小塚明朝 Pr6N M" panose="02020600000000000000" pitchFamily="18" charset="-128"/>
              <a:ea typeface="小塚明朝 Pr6N M"/>
            </a:endParaRPr>
          </a:p>
          <a:p>
            <a:pPr marL="0" lvl="0" indent="0" algn="l" defTabSz="914400">
              <a:buNone/>
              <a:tabLst/>
              <a:defRPr/>
            </a:pPr>
            <a:endParaRPr lang="ja-JP" altLang="en-US" sz="1400" b="0" i="0" u="none" strike="noStrike" kern="1200" cap="none" spc="0" normalizeH="0" baseline="0" noProof="0">
              <a:solidFill>
                <a:srgbClr val="000000"/>
              </a:solidFill>
              <a:effectLst/>
              <a:uLnTx/>
              <a:uFillTx/>
              <a:latin typeface="小塚明朝 Pr6N M" panose="02020600000000000000" pitchFamily="18" charset="-128"/>
              <a:ea typeface="小塚明朝 Pr6N M" panose="02020600000000000000" pitchFamily="18" charset="-128"/>
              <a:cs typeface="小塚明朝 Pr6N M"/>
            </a:endParaRPr>
          </a:p>
          <a:p>
            <a:pPr marL="0" marR="0" lvl="0" indent="0" algn="l" defTabSz="914400">
              <a:spcBef>
                <a:spcPct val="0"/>
              </a:spcBef>
              <a:spcAft>
                <a:spcPts val="0"/>
              </a:spcAft>
              <a:buClrTx/>
              <a:buSzTx/>
              <a:buFontTx/>
              <a:buNone/>
              <a:tabLst/>
              <a:defRPr/>
            </a:pPr>
            <a:endParaRPr lang="ja-JP" altLang="en-US" sz="1400" b="0" i="0" u="none" strike="noStrike" kern="1200" cap="none" spc="0" normalizeH="0" baseline="0" noProof="0">
              <a:solidFill>
                <a:srgbClr val="000000"/>
              </a:solidFill>
              <a:effectLst/>
              <a:uLnTx/>
              <a:uFillTx/>
              <a:latin typeface="小塚明朝 Pr6N M" panose="02020600000000000000" pitchFamily="18" charset="-128"/>
              <a:ea typeface="小塚明朝 Pr6N M" panose="02020600000000000000" pitchFamily="18" charset="-128"/>
              <a:cs typeface="Helvetica"/>
            </a:endParaRPr>
          </a:p>
        </p:txBody>
      </p:sp>
      <p:sp>
        <p:nvSpPr>
          <p:cNvPr id="7" name="タイトル 1">
            <a:extLst>
              <a:ext uri="{FF2B5EF4-FFF2-40B4-BE49-F238E27FC236}">
                <a16:creationId xmlns:a16="http://schemas.microsoft.com/office/drawing/2014/main" id="{C1E37305-F436-24CD-BCB6-4D9D5FB64732}"/>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　審査</a:t>
            </a:r>
          </a:p>
        </p:txBody>
      </p:sp>
    </p:spTree>
    <p:extLst>
      <p:ext uri="{BB962C8B-B14F-4D97-AF65-F5344CB8AC3E}">
        <p14:creationId xmlns:p14="http://schemas.microsoft.com/office/powerpoint/2010/main" val="117493703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EC0C6-3E3F-7CA4-A540-2B6310B53C18}"/>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128A9D7D-74F7-B810-4DF1-EB7E67CA5ADE}"/>
              </a:ext>
            </a:extLst>
          </p:cNvPr>
          <p:cNvSpPr txBox="1">
            <a:spLocks/>
          </p:cNvSpPr>
          <p:nvPr/>
        </p:nvSpPr>
        <p:spPr>
          <a:xfrm>
            <a:off x="179512" y="1412776"/>
            <a:ext cx="5047346"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defRPr/>
            </a:pPr>
            <a:r>
              <a:rPr lang="ja-JP" altLang="en-US" sz="2000" b="1">
                <a:ln w="13462">
                  <a:noFill/>
                  <a:prstDash val="solid"/>
                </a:ln>
                <a:solidFill>
                  <a:srgbClr val="000000"/>
                </a:solidFill>
                <a:latin typeface="小塚明朝 Pr6N M"/>
                <a:ea typeface="小塚明朝 Pr6N M"/>
                <a:cs typeface="小塚明朝 Pr6N M"/>
              </a:rPr>
              <a:t>システムプレゼン予備原稿</a:t>
            </a:r>
            <a:r>
              <a:rPr lang="ja-JP" sz="2000" b="1">
                <a:ln w="13462">
                  <a:noFill/>
                  <a:prstDash val="solid"/>
                </a:ln>
                <a:solidFill>
                  <a:srgbClr val="000000"/>
                </a:solidFill>
                <a:ea typeface="+mj-lt"/>
                <a:cs typeface="+mj-lt"/>
              </a:rPr>
              <a:t>（学内審査）</a:t>
            </a:r>
            <a:endParaRPr kumimoji="1" lang="en-US" altLang="ja-JP" sz="2000" b="1"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p:txBody>
      </p:sp>
      <p:sp>
        <p:nvSpPr>
          <p:cNvPr id="5" name="タイトル 1">
            <a:extLst>
              <a:ext uri="{FF2B5EF4-FFF2-40B4-BE49-F238E27FC236}">
                <a16:creationId xmlns:a16="http://schemas.microsoft.com/office/drawing/2014/main" id="{7C7BC707-E2FE-E126-7085-DC0F3EC01412}"/>
              </a:ext>
            </a:extLst>
          </p:cNvPr>
          <p:cNvSpPr txBox="1">
            <a:spLocks/>
          </p:cNvSpPr>
          <p:nvPr/>
        </p:nvSpPr>
        <p:spPr>
          <a:xfrm>
            <a:off x="395536" y="1911731"/>
            <a:ext cx="8568952"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1400">
                <a:solidFill>
                  <a:srgbClr val="000000"/>
                </a:solidFill>
                <a:latin typeface="小塚明朝 Pr6N M" panose="02020600000000000000" pitchFamily="18" charset="-128"/>
                <a:ea typeface="小塚明朝 Pr6N M"/>
              </a:rPr>
              <a:t>＜時間がある場合/システムのロード時間が長い場合など＞</a:t>
            </a:r>
            <a:endParaRPr lang="ja-JP" altLang="en-US" sz="1200">
              <a:solidFill>
                <a:srgbClr val="000000"/>
              </a:solidFill>
              <a:latin typeface="小塚明朝 Pr6N M" panose="02020600000000000000" pitchFamily="18" charset="-128"/>
              <a:ea typeface="小塚明朝 Pr6N M"/>
            </a:endParaRPr>
          </a:p>
          <a:p>
            <a:pPr algn="l"/>
            <a:r>
              <a:rPr lang="ja-JP" sz="1200">
                <a:solidFill>
                  <a:srgbClr val="000000"/>
                </a:solidFill>
                <a:latin typeface="小塚明朝 Pr6N M" panose="02020600000000000000" pitchFamily="18" charset="-128"/>
                <a:ea typeface="小塚明朝 Pr6N M"/>
              </a:rPr>
              <a:t>豪徳寺は、東京都世田谷区に位置する曹洞宗の</a:t>
            </a:r>
            <a:r>
              <a:rPr lang="ja-JP" altLang="en-US" sz="1200">
                <a:solidFill>
                  <a:srgbClr val="000000"/>
                </a:solidFill>
                <a:latin typeface="小塚明朝 Pr6N M" panose="02020600000000000000" pitchFamily="18" charset="-128"/>
                <a:ea typeface="小塚明朝 Pr6N M"/>
              </a:rPr>
              <a:t>寺院で、招き猫</a:t>
            </a:r>
            <a:r>
              <a:rPr lang="ja-JP" sz="1200">
                <a:solidFill>
                  <a:srgbClr val="000000"/>
                </a:solidFill>
                <a:latin typeface="小塚明朝 Pr6N M" panose="02020600000000000000" pitchFamily="18" charset="-128"/>
                <a:ea typeface="小塚明朝 Pr6N M"/>
              </a:rPr>
              <a:t>の発祥地として広く知られています。豪徳寺は、井伊家（江戸時代に徳川幕府に仕えた有名な武士の一族）と深い関わりがあり、特に井伊直孝（いいなおたか）との伝説が語り継がれています。</a:t>
            </a:r>
            <a:r>
              <a:rPr lang="ja-JP" altLang="en-US" sz="1200">
                <a:solidFill>
                  <a:srgbClr val="000000"/>
                </a:solidFill>
                <a:latin typeface="小塚明朝 Pr6N M" panose="02020600000000000000" pitchFamily="18" charset="-128"/>
                <a:ea typeface="小塚明朝 Pr6N M"/>
              </a:rPr>
              <a:t>豪徳寺の敷地内には、数え切れないほどの招き猫が奉納さ</a:t>
            </a:r>
            <a:r>
              <a:rPr lang="ja-JP" sz="1200">
                <a:solidFill>
                  <a:srgbClr val="000000"/>
                </a:solidFill>
                <a:latin typeface="小塚明朝 Pr6N M" panose="02020600000000000000" pitchFamily="18" charset="-128"/>
                <a:ea typeface="小塚明朝 Pr6N M"/>
              </a:rPr>
              <a:t>れており、訪れ</a:t>
            </a:r>
            <a:r>
              <a:rPr lang="ja-JP" altLang="en-US" sz="1200">
                <a:solidFill>
                  <a:srgbClr val="000000"/>
                </a:solidFill>
                <a:latin typeface="小塚明朝 Pr6N M" panose="02020600000000000000" pitchFamily="18" charset="-128"/>
                <a:ea typeface="小塚明朝 Pr6N M"/>
              </a:rPr>
              <a:t>る人々が祈りを込めて奉納したも</a:t>
            </a:r>
            <a:r>
              <a:rPr lang="ja-JP" sz="1200">
                <a:solidFill>
                  <a:srgbClr val="000000"/>
                </a:solidFill>
                <a:latin typeface="小塚明朝 Pr6N M" panose="02020600000000000000" pitchFamily="18" charset="-128"/>
                <a:ea typeface="小塚明朝 Pr6N M"/>
              </a:rPr>
              <a:t>のです。特に、白い猫で左手を挙げているのが特徴で、商売繁盛や家内安全などのご利益があるとされています。また、境内には美しい庭園や、井伊家の墓所もあります。観光名所としても人気があり、四季折々の風景が楽しめるほか、招き猫に関心のある観光客にとっては必見のスポットとなっています。</a:t>
            </a:r>
          </a:p>
          <a:p>
            <a:pPr algn="l"/>
            <a:endParaRPr lang="ja-JP" sz="1200">
              <a:solidFill>
                <a:srgbClr val="000000"/>
              </a:solidFill>
              <a:latin typeface="小塚明朝 Pr6N M" panose="02020600000000000000" pitchFamily="18" charset="-128"/>
              <a:ea typeface="小塚明朝 Pr6N M"/>
            </a:endParaRPr>
          </a:p>
          <a:p>
            <a:pPr algn="l"/>
            <a:r>
              <a:rPr lang="ja-JP" sz="1200">
                <a:solidFill>
                  <a:srgbClr val="000000"/>
                </a:solidFill>
                <a:latin typeface="小塚明朝 Pr6N M" panose="02020600000000000000" pitchFamily="18" charset="-128"/>
                <a:ea typeface="小塚明朝 Pr6N M"/>
              </a:rPr>
              <a:t>三軒茶屋は、東京都世田谷区にある人気のエリアです。カフェや居酒屋、小さな個人経営の店が多く、特に「三角地帯」と呼ばれるエリアでは、昭和の雰囲気を感じられる飲食店が</a:t>
            </a:r>
            <a:r>
              <a:rPr lang="ja-JP" altLang="en-US" sz="1200">
                <a:solidFill>
                  <a:srgbClr val="000000"/>
                </a:solidFill>
                <a:latin typeface="小塚明朝 Pr6N M" panose="02020600000000000000" pitchFamily="18" charset="-128"/>
                <a:ea typeface="小塚明朝 Pr6N M"/>
              </a:rPr>
              <a:t>並ん</a:t>
            </a:r>
            <a:r>
              <a:rPr lang="ja-JP" sz="1200">
                <a:solidFill>
                  <a:srgbClr val="000000"/>
                </a:solidFill>
                <a:latin typeface="小塚明朝 Pr6N M" panose="02020600000000000000" pitchFamily="18" charset="-128"/>
                <a:ea typeface="小塚明朝 Pr6N M"/>
              </a:rPr>
              <a:t>でいます。また</a:t>
            </a:r>
            <a:r>
              <a:rPr lang="ja-JP" altLang="en-US" sz="1200">
                <a:solidFill>
                  <a:srgbClr val="000000"/>
                </a:solidFill>
                <a:latin typeface="小塚明朝 Pr6N M" panose="02020600000000000000" pitchFamily="18" charset="-128"/>
                <a:ea typeface="小塚明朝 Pr6N M"/>
              </a:rPr>
              <a:t>、キャ</a:t>
            </a:r>
            <a:r>
              <a:rPr lang="ja-JP" sz="1200">
                <a:solidFill>
                  <a:srgbClr val="000000"/>
                </a:solidFill>
                <a:latin typeface="小塚明朝 Pr6N M" panose="02020600000000000000" pitchFamily="18" charset="-128"/>
                <a:ea typeface="小塚明朝 Pr6N M"/>
              </a:rPr>
              <a:t>ロットタ</a:t>
            </a:r>
            <a:r>
              <a:rPr lang="ja-JP" altLang="en-US" sz="1200">
                <a:solidFill>
                  <a:srgbClr val="000000"/>
                </a:solidFill>
                <a:latin typeface="小塚明朝 Pr6N M" panose="02020600000000000000" pitchFamily="18" charset="-128"/>
                <a:ea typeface="小塚明朝 Pr6N M"/>
              </a:rPr>
              <a:t>ワー</a:t>
            </a:r>
            <a:r>
              <a:rPr lang="ja-JP" sz="1200">
                <a:solidFill>
                  <a:srgbClr val="000000"/>
                </a:solidFill>
                <a:latin typeface="小塚明朝 Pr6N M" panose="02020600000000000000" pitchFamily="18" charset="-128"/>
                <a:ea typeface="小塚明朝 Pr6N M"/>
              </a:rPr>
              <a:t>の</a:t>
            </a:r>
            <a:r>
              <a:rPr lang="ja-JP" altLang="en-US" sz="1200">
                <a:solidFill>
                  <a:srgbClr val="000000"/>
                </a:solidFill>
                <a:latin typeface="小塚明朝 Pr6N M" panose="02020600000000000000" pitchFamily="18" charset="-128"/>
                <a:ea typeface="小塚明朝 Pr6N M"/>
              </a:rPr>
              <a:t>展望</a:t>
            </a:r>
            <a:r>
              <a:rPr lang="ja-JP" sz="1200">
                <a:solidFill>
                  <a:srgbClr val="000000"/>
                </a:solidFill>
                <a:latin typeface="小塚明朝 Pr6N M" panose="02020600000000000000" pitchFamily="18" charset="-128"/>
                <a:ea typeface="小塚明朝 Pr6N M"/>
              </a:rPr>
              <a:t>フロアからは、無料で美しい東京の景色を楽しむことがで</a:t>
            </a:r>
            <a:r>
              <a:rPr lang="ja-JP" altLang="en-US" sz="1200">
                <a:solidFill>
                  <a:srgbClr val="000000"/>
                </a:solidFill>
                <a:latin typeface="小塚明朝 Pr6N M" panose="02020600000000000000" pitchFamily="18" charset="-128"/>
                <a:ea typeface="小塚明朝 Pr6N M"/>
              </a:rPr>
              <a:t>きま</a:t>
            </a:r>
            <a:r>
              <a:rPr lang="ja-JP" sz="1200">
                <a:solidFill>
                  <a:srgbClr val="000000"/>
                </a:solidFill>
                <a:latin typeface="小塚明朝 Pr6N M" panose="02020600000000000000" pitchFamily="18" charset="-128"/>
                <a:ea typeface="小塚明朝 Pr6N M"/>
              </a:rPr>
              <a:t>す。地元の雰囲気と都</a:t>
            </a:r>
            <a:r>
              <a:rPr lang="ja-JP" altLang="en-US" sz="1200">
                <a:solidFill>
                  <a:srgbClr val="000000"/>
                </a:solidFill>
                <a:latin typeface="小塚明朝 Pr6N M" panose="02020600000000000000" pitchFamily="18" charset="-128"/>
                <a:ea typeface="小塚明朝 Pr6N M"/>
              </a:rPr>
              <a:t>会の利便</a:t>
            </a:r>
            <a:r>
              <a:rPr lang="ja-JP" sz="1200">
                <a:solidFill>
                  <a:srgbClr val="000000"/>
                </a:solidFill>
                <a:latin typeface="小塚明朝 Pr6N M" panose="02020600000000000000" pitchFamily="18" charset="-128"/>
                <a:ea typeface="小塚明朝 Pr6N M"/>
              </a:rPr>
              <a:t>性が魅力の場所で</a:t>
            </a:r>
            <a:r>
              <a:rPr lang="ja-JP" altLang="en-US" sz="1200">
                <a:solidFill>
                  <a:srgbClr val="000000"/>
                </a:solidFill>
                <a:latin typeface="小塚明朝 Pr6N M" panose="02020600000000000000" pitchFamily="18" charset="-128"/>
                <a:ea typeface="小塚明朝 Pr6N M"/>
              </a:rPr>
              <a:t>す</a:t>
            </a:r>
            <a:r>
              <a:rPr lang="ja-JP" sz="1200">
                <a:solidFill>
                  <a:srgbClr val="000000"/>
                </a:solidFill>
                <a:latin typeface="小塚明朝 Pr6N M" panose="02020600000000000000" pitchFamily="18" charset="-128"/>
                <a:ea typeface="小塚明朝 Pr6N M"/>
              </a:rPr>
              <a:t>。</a:t>
            </a:r>
          </a:p>
          <a:p>
            <a:pPr algn="l"/>
            <a:endParaRPr lang="ja-JP" sz="1200">
              <a:solidFill>
                <a:srgbClr val="000000"/>
              </a:solidFill>
              <a:latin typeface="小塚明朝 Pr6N M" panose="02020600000000000000" pitchFamily="18" charset="-128"/>
              <a:ea typeface="小塚明朝 Pr6N M"/>
            </a:endParaRPr>
          </a:p>
          <a:p>
            <a:pPr algn="l"/>
            <a:r>
              <a:rPr lang="ja-JP" sz="1200">
                <a:solidFill>
                  <a:srgbClr val="000000"/>
                </a:solidFill>
                <a:latin typeface="小塚明朝 Pr6N M" panose="02020600000000000000" pitchFamily="18" charset="-128"/>
                <a:ea typeface="小塚明朝 Pr6N M"/>
              </a:rPr>
              <a:t>烏山</a:t>
            </a:r>
            <a:r>
              <a:rPr lang="ja-JP" altLang="en-US" sz="1200">
                <a:solidFill>
                  <a:srgbClr val="000000"/>
                </a:solidFill>
                <a:latin typeface="小塚明朝 Pr6N M" panose="02020600000000000000" pitchFamily="18" charset="-128"/>
                <a:ea typeface="小塚明朝 Pr6N M"/>
              </a:rPr>
              <a:t>寺</a:t>
            </a:r>
            <a:r>
              <a:rPr lang="ja-JP" sz="1200">
                <a:solidFill>
                  <a:srgbClr val="000000"/>
                </a:solidFill>
                <a:latin typeface="小塚明朝 Pr6N M" panose="02020600000000000000" pitchFamily="18" charset="-128"/>
                <a:ea typeface="小塚明朝 Pr6N M"/>
              </a:rPr>
              <a:t>町は、北烏山2丁目から6</a:t>
            </a:r>
            <a:r>
              <a:rPr lang="ja-JP" altLang="en-US" sz="1200">
                <a:solidFill>
                  <a:srgbClr val="000000"/>
                </a:solidFill>
                <a:latin typeface="小塚明朝 Pr6N M" panose="02020600000000000000" pitchFamily="18" charset="-128"/>
                <a:ea typeface="小塚明朝 Pr6N M"/>
              </a:rPr>
              <a:t>丁</a:t>
            </a:r>
            <a:r>
              <a:rPr lang="ja-JP" sz="1200">
                <a:solidFill>
                  <a:srgbClr val="000000"/>
                </a:solidFill>
                <a:latin typeface="小塚明朝 Pr6N M" panose="02020600000000000000" pitchFamily="18" charset="-128"/>
                <a:ea typeface="小塚明朝 Pr6N M"/>
              </a:rPr>
              <a:t>目にかけて広がり、寺町通りを中心に26もの寺院が並ぶエリアです。大</a:t>
            </a:r>
            <a:r>
              <a:rPr lang="ja-JP" altLang="en-US" sz="1200">
                <a:solidFill>
                  <a:srgbClr val="000000"/>
                </a:solidFill>
                <a:latin typeface="小塚明朝 Pr6N M" panose="02020600000000000000" pitchFamily="18" charset="-128"/>
                <a:ea typeface="小塚明朝 Pr6N M"/>
              </a:rPr>
              <a:t>正</a:t>
            </a:r>
            <a:r>
              <a:rPr lang="en-US" altLang="ja-JP" sz="1200">
                <a:solidFill>
                  <a:srgbClr val="000000"/>
                </a:solidFill>
                <a:latin typeface="小塚明朝 Pr6N M" panose="02020600000000000000" pitchFamily="18" charset="-128"/>
                <a:ea typeface="小塚明朝 Pr6N M"/>
              </a:rPr>
              <a:t>12</a:t>
            </a:r>
            <a:r>
              <a:rPr lang="ja-JP" sz="1200">
                <a:solidFill>
                  <a:srgbClr val="000000"/>
                </a:solidFill>
                <a:latin typeface="小塚明朝 Pr6N M" panose="02020600000000000000" pitchFamily="18" charset="-128"/>
                <a:ea typeface="小塚明朝 Pr6N M"/>
              </a:rPr>
              <a:t>年の関東</a:t>
            </a:r>
            <a:r>
              <a:rPr lang="ja-JP" altLang="en-US" sz="1200">
                <a:solidFill>
                  <a:srgbClr val="000000"/>
                </a:solidFill>
                <a:latin typeface="小塚明朝 Pr6N M" panose="02020600000000000000" pitchFamily="18" charset="-128"/>
                <a:ea typeface="小塚明朝 Pr6N M"/>
              </a:rPr>
              <a:t>大震災を受け、当時</a:t>
            </a:r>
            <a:r>
              <a:rPr lang="ja-JP" sz="1200">
                <a:solidFill>
                  <a:srgbClr val="000000"/>
                </a:solidFill>
                <a:latin typeface="小塚明朝 Pr6N M" panose="02020600000000000000" pitchFamily="18" charset="-128"/>
                <a:ea typeface="小塚明朝 Pr6N M"/>
              </a:rPr>
              <a:t>の東京都内にあった多くの寺</a:t>
            </a:r>
            <a:r>
              <a:rPr lang="ja-JP" altLang="en-US" sz="1200">
                <a:solidFill>
                  <a:srgbClr val="000000"/>
                </a:solidFill>
                <a:latin typeface="小塚明朝 Pr6N M" panose="02020600000000000000" pitchFamily="18" charset="-128"/>
                <a:ea typeface="小塚明朝 Pr6N M"/>
              </a:rPr>
              <a:t>院</a:t>
            </a:r>
            <a:r>
              <a:rPr lang="ja-JP" sz="1200">
                <a:solidFill>
                  <a:srgbClr val="000000"/>
                </a:solidFill>
                <a:latin typeface="小塚明朝 Pr6N M" panose="02020600000000000000" pitchFamily="18" charset="-128"/>
                <a:ea typeface="小塚明朝 Pr6N M"/>
              </a:rPr>
              <a:t>がこ</a:t>
            </a:r>
            <a:r>
              <a:rPr lang="ja-JP" altLang="en-US" sz="1200">
                <a:solidFill>
                  <a:srgbClr val="000000"/>
                </a:solidFill>
                <a:latin typeface="小塚明朝 Pr6N M" panose="02020600000000000000" pitchFamily="18" charset="-128"/>
                <a:ea typeface="小塚明朝 Pr6N M"/>
              </a:rPr>
              <a:t>の</a:t>
            </a:r>
            <a:r>
              <a:rPr lang="ja-JP" sz="1200">
                <a:solidFill>
                  <a:srgbClr val="000000"/>
                </a:solidFill>
                <a:latin typeface="小塚明朝 Pr6N M" panose="02020600000000000000" pitchFamily="18" charset="-128"/>
                <a:ea typeface="小塚明朝 Pr6N M"/>
              </a:rPr>
              <a:t>地</a:t>
            </a:r>
            <a:r>
              <a:rPr lang="ja-JP" altLang="en-US" sz="1200">
                <a:solidFill>
                  <a:srgbClr val="000000"/>
                </a:solidFill>
                <a:latin typeface="小塚明朝 Pr6N M" panose="02020600000000000000" pitchFamily="18" charset="-128"/>
                <a:ea typeface="小塚明朝 Pr6N M"/>
              </a:rPr>
              <a:t>に移転</a:t>
            </a:r>
            <a:r>
              <a:rPr lang="ja-JP" sz="1200">
                <a:solidFill>
                  <a:srgbClr val="000000"/>
                </a:solidFill>
                <a:latin typeface="小塚明朝 Pr6N M" panose="02020600000000000000" pitchFamily="18" charset="-128"/>
                <a:ea typeface="小塚明朝 Pr6N M"/>
              </a:rPr>
              <a:t>して</a:t>
            </a:r>
            <a:r>
              <a:rPr lang="ja-JP" altLang="en-US" sz="1200">
                <a:solidFill>
                  <a:srgbClr val="000000"/>
                </a:solidFill>
                <a:latin typeface="小塚明朝 Pr6N M" panose="02020600000000000000" pitchFamily="18" charset="-128"/>
                <a:ea typeface="小塚明朝 Pr6N M"/>
              </a:rPr>
              <a:t>き</a:t>
            </a:r>
            <a:r>
              <a:rPr lang="ja-JP" sz="1200">
                <a:solidFill>
                  <a:srgbClr val="000000"/>
                </a:solidFill>
                <a:latin typeface="小塚明朝 Pr6N M" panose="02020600000000000000" pitchFamily="18" charset="-128"/>
                <a:ea typeface="小塚明朝 Pr6N M"/>
              </a:rPr>
              <a:t>ました。地域には、お寺の屋根や塀が点在し、歴史と風情を感じさせる魅力的な景観が広がっています。</a:t>
            </a:r>
          </a:p>
          <a:p>
            <a:pPr algn="l"/>
            <a:endParaRPr lang="ja-JP" sz="1200">
              <a:solidFill>
                <a:srgbClr val="000000"/>
              </a:solidFill>
              <a:latin typeface="小塚明朝 Pr6N M" panose="02020600000000000000" pitchFamily="18" charset="-128"/>
              <a:ea typeface="小塚明朝 Pr6N M"/>
            </a:endParaRPr>
          </a:p>
          <a:p>
            <a:pPr algn="l"/>
            <a:r>
              <a:rPr lang="ja-JP" sz="1200">
                <a:solidFill>
                  <a:srgbClr val="000000"/>
                </a:solidFill>
                <a:latin typeface="小塚明朝 Pr6N M" panose="02020600000000000000" pitchFamily="18" charset="-128"/>
                <a:ea typeface="小塚明朝 Pr6N M"/>
              </a:rPr>
              <a:t>等ー力渓谷は、東京都世田谷区に位置する美しい自然の渓谷で、都心からアクセスしやすい隠れたオア</a:t>
            </a:r>
            <a:r>
              <a:rPr lang="ja-JP" altLang="en-US" sz="1200">
                <a:solidFill>
                  <a:srgbClr val="000000"/>
                </a:solidFill>
                <a:latin typeface="小塚明朝 Pr6N M" panose="02020600000000000000" pitchFamily="18" charset="-128"/>
                <a:ea typeface="小塚明朝 Pr6N M"/>
              </a:rPr>
              <a:t>シ</a:t>
            </a:r>
            <a:r>
              <a:rPr lang="ja-JP" sz="1200">
                <a:solidFill>
                  <a:srgbClr val="000000"/>
                </a:solidFill>
                <a:latin typeface="小塚明朝 Pr6N M" panose="02020600000000000000" pitchFamily="18" charset="-128"/>
                <a:ea typeface="小塚明朝 Pr6N M"/>
              </a:rPr>
              <a:t>スです。</a:t>
            </a:r>
            <a:r>
              <a:rPr lang="ja-JP" altLang="en-US" sz="1200">
                <a:solidFill>
                  <a:srgbClr val="000000"/>
                </a:solidFill>
                <a:latin typeface="小塚明朝 Pr6N M" panose="02020600000000000000" pitchFamily="18" charset="-128"/>
                <a:ea typeface="小塚明朝 Pr6N M"/>
              </a:rPr>
              <a:t>東</a:t>
            </a:r>
            <a:r>
              <a:rPr lang="ja-JP" sz="1200">
                <a:solidFill>
                  <a:srgbClr val="000000"/>
                </a:solidFill>
                <a:latin typeface="小塚明朝 Pr6N M" panose="02020600000000000000" pitchFamily="18" charset="-128"/>
                <a:ea typeface="小塚明朝 Pr6N M"/>
              </a:rPr>
              <a:t>京23区内では珍しい渓谷で、緑豊かな景観と静かな</a:t>
            </a:r>
            <a:r>
              <a:rPr lang="ja-JP" altLang="en-US" sz="1200">
                <a:solidFill>
                  <a:srgbClr val="000000"/>
                </a:solidFill>
                <a:latin typeface="小塚明朝 Pr6N M" panose="02020600000000000000" pitchFamily="18" charset="-128"/>
                <a:ea typeface="小塚明朝 Pr6N M"/>
              </a:rPr>
              <a:t>環</a:t>
            </a:r>
            <a:r>
              <a:rPr lang="ja-JP" sz="1200">
                <a:solidFill>
                  <a:srgbClr val="000000"/>
                </a:solidFill>
                <a:latin typeface="小塚明朝 Pr6N M" panose="02020600000000000000" pitchFamily="18" charset="-128"/>
                <a:ea typeface="小塚明朝 Pr6N M"/>
              </a:rPr>
              <a:t>境が</a:t>
            </a:r>
            <a:r>
              <a:rPr lang="ja-JP" altLang="en-US" sz="1200">
                <a:solidFill>
                  <a:srgbClr val="000000"/>
                </a:solidFill>
                <a:latin typeface="小塚明朝 Pr6N M" panose="02020600000000000000" pitchFamily="18" charset="-128"/>
                <a:ea typeface="小塚明朝 Pr6N M"/>
              </a:rPr>
              <a:t>特</a:t>
            </a:r>
            <a:r>
              <a:rPr lang="ja-JP" sz="1200">
                <a:solidFill>
                  <a:srgbClr val="000000"/>
                </a:solidFill>
                <a:latin typeface="小塚明朝 Pr6N M" panose="02020600000000000000" pitchFamily="18" charset="-128"/>
                <a:ea typeface="小塚明朝 Pr6N M"/>
              </a:rPr>
              <a:t>徴です。等々力渓</a:t>
            </a:r>
            <a:r>
              <a:rPr lang="ja-JP" altLang="en-US" sz="1200">
                <a:solidFill>
                  <a:srgbClr val="000000"/>
                </a:solidFill>
                <a:latin typeface="小塚明朝 Pr6N M" panose="02020600000000000000" pitchFamily="18" charset="-128"/>
                <a:ea typeface="小塚明朝 Pr6N M"/>
              </a:rPr>
              <a:t>谷</a:t>
            </a:r>
            <a:r>
              <a:rPr lang="ja-JP" sz="1200">
                <a:solidFill>
                  <a:srgbClr val="000000"/>
                </a:solidFill>
                <a:latin typeface="小塚明朝 Pr6N M" panose="02020600000000000000" pitchFamily="18" charset="-128"/>
                <a:ea typeface="小塚明朝 Pr6N M"/>
              </a:rPr>
              <a:t>には「等々</a:t>
            </a:r>
            <a:r>
              <a:rPr lang="ja-JP" altLang="en-US" sz="1200">
                <a:solidFill>
                  <a:srgbClr val="000000"/>
                </a:solidFill>
                <a:latin typeface="小塚明朝 Pr6N M" panose="02020600000000000000" pitchFamily="18" charset="-128"/>
                <a:ea typeface="小塚明朝 Pr6N M"/>
              </a:rPr>
              <a:t>力不動尊」</a:t>
            </a:r>
            <a:r>
              <a:rPr lang="ja-JP" sz="1200">
                <a:solidFill>
                  <a:srgbClr val="000000"/>
                </a:solidFill>
                <a:latin typeface="小塚明朝 Pr6N M" panose="02020600000000000000" pitchFamily="18" charset="-128"/>
                <a:ea typeface="小塚明朝 Pr6N M"/>
              </a:rPr>
              <a:t>と</a:t>
            </a:r>
            <a:r>
              <a:rPr lang="ja-JP" altLang="en-US" sz="1200">
                <a:solidFill>
                  <a:srgbClr val="000000"/>
                </a:solidFill>
                <a:latin typeface="小塚明朝 Pr6N M" panose="02020600000000000000" pitchFamily="18" charset="-128"/>
                <a:ea typeface="小塚明朝 Pr6N M"/>
              </a:rPr>
              <a:t>呼</a:t>
            </a:r>
            <a:r>
              <a:rPr lang="ja-JP" sz="1200">
                <a:solidFill>
                  <a:srgbClr val="000000"/>
                </a:solidFill>
                <a:latin typeface="小塚明朝 Pr6N M" panose="02020600000000000000" pitchFamily="18" charset="-128"/>
                <a:ea typeface="小塚明朝 Pr6N M"/>
              </a:rPr>
              <a:t>ばれる不動明王が祀られたお</a:t>
            </a:r>
            <a:r>
              <a:rPr lang="ja-JP" altLang="en-US" sz="1200">
                <a:solidFill>
                  <a:srgbClr val="000000"/>
                </a:solidFill>
                <a:latin typeface="小塚明朝 Pr6N M" panose="02020600000000000000" pitchFamily="18" charset="-128"/>
                <a:ea typeface="小塚明朝 Pr6N M"/>
              </a:rPr>
              <a:t>堂があり、</a:t>
            </a:r>
            <a:r>
              <a:rPr lang="ja-JP" sz="1200">
                <a:solidFill>
                  <a:srgbClr val="000000"/>
                </a:solidFill>
                <a:latin typeface="小塚明朝 Pr6N M" panose="02020600000000000000" pitchFamily="18" charset="-128"/>
                <a:ea typeface="小塚明朝 Pr6N M"/>
              </a:rPr>
              <a:t>ここは古くから地域住民に信仰</a:t>
            </a:r>
            <a:r>
              <a:rPr lang="ja-JP" altLang="en-US" sz="1200">
                <a:solidFill>
                  <a:srgbClr val="000000"/>
                </a:solidFill>
                <a:latin typeface="小塚明朝 Pr6N M" panose="02020600000000000000" pitchFamily="18" charset="-128"/>
                <a:ea typeface="小塚明朝 Pr6N M"/>
              </a:rPr>
              <a:t>さ</a:t>
            </a:r>
            <a:r>
              <a:rPr lang="ja-JP" sz="1200">
                <a:solidFill>
                  <a:srgbClr val="000000"/>
                </a:solidFill>
                <a:latin typeface="小塚明朝 Pr6N M" panose="02020600000000000000" pitchFamily="18" charset="-128"/>
                <a:ea typeface="小塚明朝 Pr6N M"/>
              </a:rPr>
              <a:t>れてき</a:t>
            </a:r>
            <a:r>
              <a:rPr lang="ja-JP" altLang="en-US" sz="1200">
                <a:solidFill>
                  <a:srgbClr val="000000"/>
                </a:solidFill>
                <a:latin typeface="小塚明朝 Pr6N M" panose="02020600000000000000" pitchFamily="18" charset="-128"/>
                <a:ea typeface="小塚明朝 Pr6N M"/>
              </a:rPr>
              <a:t>ま</a:t>
            </a:r>
            <a:r>
              <a:rPr lang="ja-JP" sz="1200">
                <a:solidFill>
                  <a:srgbClr val="000000"/>
                </a:solidFill>
                <a:latin typeface="小塚明朝 Pr6N M" panose="02020600000000000000" pitchFamily="18" charset="-128"/>
                <a:ea typeface="小塚明朝 Pr6N M"/>
              </a:rPr>
              <a:t>し</a:t>
            </a:r>
            <a:r>
              <a:rPr lang="ja-JP" altLang="en-US" sz="1200">
                <a:solidFill>
                  <a:srgbClr val="000000"/>
                </a:solidFill>
                <a:latin typeface="小塚明朝 Pr6N M" panose="02020600000000000000" pitchFamily="18" charset="-128"/>
                <a:ea typeface="小塚明朝 Pr6N M"/>
              </a:rPr>
              <a:t>た。</a:t>
            </a:r>
            <a:r>
              <a:rPr lang="ja-JP" sz="1200">
                <a:solidFill>
                  <a:srgbClr val="000000"/>
                </a:solidFill>
                <a:latin typeface="小塚明朝 Pr6N M" panose="02020600000000000000" pitchFamily="18" charset="-128"/>
                <a:ea typeface="小塚明朝 Pr6N M"/>
              </a:rPr>
              <a:t>不</a:t>
            </a:r>
            <a:r>
              <a:rPr lang="ja-JP" altLang="en-US" sz="1200">
                <a:solidFill>
                  <a:srgbClr val="000000"/>
                </a:solidFill>
                <a:latin typeface="小塚明朝 Pr6N M" panose="02020600000000000000" pitchFamily="18" charset="-128"/>
                <a:ea typeface="小塚明朝 Pr6N M"/>
              </a:rPr>
              <a:t>動尊</a:t>
            </a:r>
            <a:r>
              <a:rPr lang="ja-JP" sz="1200">
                <a:solidFill>
                  <a:srgbClr val="000000"/>
                </a:solidFill>
                <a:latin typeface="小塚明朝 Pr6N M" panose="02020600000000000000" pitchFamily="18" charset="-128"/>
                <a:ea typeface="小塚明朝 Pr6N M"/>
              </a:rPr>
              <a:t>の</a:t>
            </a:r>
            <a:r>
              <a:rPr lang="ja-JP" altLang="en-US" sz="1200">
                <a:solidFill>
                  <a:srgbClr val="000000"/>
                </a:solidFill>
                <a:latin typeface="小塚明朝 Pr6N M" panose="02020600000000000000" pitchFamily="18" charset="-128"/>
                <a:ea typeface="小塚明朝 Pr6N M"/>
              </a:rPr>
              <a:t>境内</a:t>
            </a:r>
            <a:r>
              <a:rPr lang="ja-JP" sz="1200">
                <a:solidFill>
                  <a:srgbClr val="000000"/>
                </a:solidFill>
                <a:latin typeface="小塚明朝 Pr6N M" panose="02020600000000000000" pitchFamily="18" charset="-128"/>
                <a:ea typeface="小塚明朝 Pr6N M"/>
              </a:rPr>
              <a:t>に</a:t>
            </a:r>
            <a:r>
              <a:rPr lang="ja-JP" altLang="en-US" sz="1200">
                <a:solidFill>
                  <a:srgbClr val="000000"/>
                </a:solidFill>
                <a:latin typeface="小塚明朝 Pr6N M" panose="02020600000000000000" pitchFamily="18" charset="-128"/>
                <a:ea typeface="小塚明朝 Pr6N M"/>
              </a:rPr>
              <a:t>は滝もあり、パワースポットとし</a:t>
            </a:r>
            <a:r>
              <a:rPr lang="ja-JP" sz="1200">
                <a:solidFill>
                  <a:srgbClr val="000000"/>
                </a:solidFill>
                <a:latin typeface="小塚明朝 Pr6N M" panose="02020600000000000000" pitchFamily="18" charset="-128"/>
                <a:ea typeface="小塚明朝 Pr6N M"/>
              </a:rPr>
              <a:t>て</a:t>
            </a:r>
            <a:r>
              <a:rPr lang="ja-JP" altLang="en-US" sz="1200">
                <a:solidFill>
                  <a:srgbClr val="000000"/>
                </a:solidFill>
                <a:latin typeface="小塚明朝 Pr6N M" panose="02020600000000000000" pitchFamily="18" charset="-128"/>
                <a:ea typeface="小塚明朝 Pr6N M"/>
              </a:rPr>
              <a:t>も</a:t>
            </a:r>
            <a:r>
              <a:rPr lang="ja-JP" sz="1200">
                <a:solidFill>
                  <a:srgbClr val="000000"/>
                </a:solidFill>
                <a:latin typeface="小塚明朝 Pr6N M" panose="02020600000000000000" pitchFamily="18" charset="-128"/>
                <a:ea typeface="小塚明朝 Pr6N M"/>
              </a:rPr>
              <a:t>知</a:t>
            </a:r>
            <a:r>
              <a:rPr lang="ja-JP" altLang="en-US" sz="1200">
                <a:solidFill>
                  <a:srgbClr val="000000"/>
                </a:solidFill>
                <a:latin typeface="小塚明朝 Pr6N M" panose="02020600000000000000" pitchFamily="18" charset="-128"/>
                <a:ea typeface="小塚明朝 Pr6N M"/>
              </a:rPr>
              <a:t>られてい</a:t>
            </a:r>
            <a:r>
              <a:rPr lang="ja-JP" sz="1200">
                <a:solidFill>
                  <a:srgbClr val="000000"/>
                </a:solidFill>
                <a:latin typeface="小塚明朝 Pr6N M" panose="02020600000000000000" pitchFamily="18" charset="-128"/>
                <a:ea typeface="小塚明朝 Pr6N M"/>
              </a:rPr>
              <a:t>ます。</a:t>
            </a:r>
          </a:p>
          <a:p>
            <a:pPr algn="l"/>
            <a:endParaRPr lang="ja-JP" altLang="en-US" sz="1200">
              <a:solidFill>
                <a:srgbClr val="000000"/>
              </a:solidFill>
              <a:latin typeface="小塚明朝 Pr6N M" panose="02020600000000000000" pitchFamily="18" charset="-128"/>
              <a:ea typeface="小塚明朝 Pr6N M"/>
            </a:endParaRPr>
          </a:p>
          <a:p>
            <a:pPr algn="l"/>
            <a:r>
              <a:rPr lang="ja-JP" altLang="en-US" sz="1200">
                <a:solidFill>
                  <a:srgbClr val="000000"/>
                </a:solidFill>
                <a:latin typeface="小塚明朝 Pr6N M" panose="02020600000000000000" pitchFamily="18" charset="-128"/>
                <a:ea typeface="小塚明朝 Pr6N M"/>
              </a:rPr>
              <a:t>ウルトラマン商店街</a:t>
            </a:r>
            <a:r>
              <a:rPr lang="ja-JP" sz="1200">
                <a:solidFill>
                  <a:srgbClr val="000000"/>
                </a:solidFill>
                <a:latin typeface="小塚明朝 Pr6N M" panose="02020600000000000000" pitchFamily="18" charset="-128"/>
                <a:ea typeface="小塚明朝 Pr6N M"/>
              </a:rPr>
              <a:t>は、</a:t>
            </a:r>
            <a:r>
              <a:rPr lang="ja-JP" altLang="en-US" sz="1200">
                <a:solidFill>
                  <a:srgbClr val="000000"/>
                </a:solidFill>
                <a:latin typeface="小塚明朝 Pr6N M" panose="02020600000000000000" pitchFamily="18" charset="-128"/>
                <a:ea typeface="小塚明朝 Pr6N M"/>
              </a:rPr>
              <a:t>ウルトラマン</a:t>
            </a:r>
            <a:r>
              <a:rPr lang="ja-JP" sz="1200">
                <a:solidFill>
                  <a:srgbClr val="000000"/>
                </a:solidFill>
                <a:latin typeface="小塚明朝 Pr6N M" panose="02020600000000000000" pitchFamily="18" charset="-128"/>
                <a:ea typeface="小塚明朝 Pr6N M"/>
              </a:rPr>
              <a:t>シ</a:t>
            </a:r>
            <a:r>
              <a:rPr lang="ja-JP" altLang="en-US" sz="1200">
                <a:solidFill>
                  <a:srgbClr val="000000"/>
                </a:solidFill>
                <a:latin typeface="小塚明朝 Pr6N M" panose="02020600000000000000" pitchFamily="18" charset="-128"/>
                <a:ea typeface="小塚明朝 Pr6N M"/>
              </a:rPr>
              <a:t>リ</a:t>
            </a:r>
            <a:r>
              <a:rPr lang="ja-JP" sz="1200">
                <a:solidFill>
                  <a:srgbClr val="000000"/>
                </a:solidFill>
                <a:latin typeface="小塚明朝 Pr6N M" panose="02020600000000000000" pitchFamily="18" charset="-128"/>
                <a:ea typeface="小塚明朝 Pr6N M"/>
              </a:rPr>
              <a:t>ーズをテーマにしたユニーク</a:t>
            </a:r>
            <a:r>
              <a:rPr lang="ja-JP" altLang="en-US" sz="1200">
                <a:solidFill>
                  <a:srgbClr val="000000"/>
                </a:solidFill>
                <a:latin typeface="小塚明朝 Pr6N M" panose="02020600000000000000" pitchFamily="18" charset="-128"/>
                <a:ea typeface="小塚明朝 Pr6N M"/>
              </a:rPr>
              <a:t>な</a:t>
            </a:r>
            <a:r>
              <a:rPr lang="ja-JP" sz="1200">
                <a:solidFill>
                  <a:srgbClr val="000000"/>
                </a:solidFill>
                <a:latin typeface="小塚明朝 Pr6N M" panose="02020600000000000000" pitchFamily="18" charset="-128"/>
                <a:ea typeface="小塚明朝 Pr6N M"/>
              </a:rPr>
              <a:t>商店</a:t>
            </a:r>
            <a:r>
              <a:rPr lang="ja-JP" altLang="en-US" sz="1200">
                <a:solidFill>
                  <a:srgbClr val="000000"/>
                </a:solidFill>
                <a:latin typeface="小塚明朝 Pr6N M" panose="02020600000000000000" pitchFamily="18" charset="-128"/>
                <a:ea typeface="小塚明朝 Pr6N M"/>
              </a:rPr>
              <a:t>街</a:t>
            </a:r>
            <a:r>
              <a:rPr lang="ja-JP" sz="1200">
                <a:solidFill>
                  <a:srgbClr val="000000"/>
                </a:solidFill>
                <a:latin typeface="小塚明朝 Pr6N M" panose="02020600000000000000" pitchFamily="18" charset="-128"/>
                <a:ea typeface="小塚明朝 Pr6N M"/>
              </a:rPr>
              <a:t>で、ウルトラマンファンはもちろん</a:t>
            </a:r>
            <a:r>
              <a:rPr lang="ja-JP" altLang="en-US" sz="1200">
                <a:solidFill>
                  <a:srgbClr val="000000"/>
                </a:solidFill>
                <a:latin typeface="小塚明朝 Pr6N M" panose="02020600000000000000" pitchFamily="18" charset="-128"/>
                <a:ea typeface="小塚明朝 Pr6N M"/>
              </a:rPr>
              <a:t>、家</a:t>
            </a:r>
            <a:r>
              <a:rPr lang="ja-JP" sz="1200">
                <a:solidFill>
                  <a:srgbClr val="000000"/>
                </a:solidFill>
                <a:latin typeface="小塚明朝 Pr6N M" panose="02020600000000000000" pitchFamily="18" charset="-128"/>
                <a:ea typeface="小塚明朝 Pr6N M"/>
              </a:rPr>
              <a:t>族連れや観光客にも人気のスポットです。商店街には、ウルトラマ</a:t>
            </a:r>
            <a:r>
              <a:rPr lang="ja-JP" altLang="en-US" sz="1200">
                <a:solidFill>
                  <a:srgbClr val="000000"/>
                </a:solidFill>
                <a:latin typeface="小塚明朝 Pr6N M" panose="02020600000000000000" pitchFamily="18" charset="-128"/>
                <a:ea typeface="小塚明朝 Pr6N M"/>
              </a:rPr>
              <a:t>ン</a:t>
            </a:r>
            <a:r>
              <a:rPr lang="ja-JP" sz="1200">
                <a:solidFill>
                  <a:srgbClr val="000000"/>
                </a:solidFill>
                <a:latin typeface="小塚明朝 Pr6N M" panose="02020600000000000000" pitchFamily="18" charset="-128"/>
                <a:ea typeface="小塚明朝 Pr6N M"/>
              </a:rPr>
              <a:t>や怪獣のオブジェが点在しており、訪れる人ーはまるでウルトラマンの</a:t>
            </a:r>
            <a:r>
              <a:rPr lang="ja-JP" altLang="en-US" sz="1200">
                <a:solidFill>
                  <a:srgbClr val="000000"/>
                </a:solidFill>
                <a:latin typeface="小塚明朝 Pr6N M" panose="02020600000000000000" pitchFamily="18" charset="-128"/>
                <a:ea typeface="小塚明朝 Pr6N M"/>
              </a:rPr>
              <a:t>世</a:t>
            </a:r>
            <a:r>
              <a:rPr lang="ja-JP" sz="1200">
                <a:solidFill>
                  <a:srgbClr val="000000"/>
                </a:solidFill>
                <a:latin typeface="小塚明朝 Pr6N M" panose="02020600000000000000" pitchFamily="18" charset="-128"/>
                <a:ea typeface="小塚明朝 Pr6N M"/>
              </a:rPr>
              <a:t>界に</a:t>
            </a:r>
            <a:r>
              <a:rPr lang="ja-JP" altLang="en-US" sz="1200">
                <a:solidFill>
                  <a:srgbClr val="000000"/>
                </a:solidFill>
                <a:latin typeface="小塚明朝 Pr6N M" panose="02020600000000000000" pitchFamily="18" charset="-128"/>
                <a:ea typeface="小塚明朝 Pr6N M"/>
              </a:rPr>
              <a:t>入</a:t>
            </a:r>
            <a:r>
              <a:rPr lang="ja-JP" sz="1200">
                <a:solidFill>
                  <a:srgbClr val="000000"/>
                </a:solidFill>
                <a:latin typeface="小塚明朝 Pr6N M" panose="02020600000000000000" pitchFamily="18" charset="-128"/>
                <a:ea typeface="小塚明朝 Pr6N M"/>
              </a:rPr>
              <a:t>り</a:t>
            </a:r>
            <a:r>
              <a:rPr lang="ja-JP" altLang="en-US" sz="1200">
                <a:solidFill>
                  <a:srgbClr val="000000"/>
                </a:solidFill>
                <a:latin typeface="小塚明朝 Pr6N M" panose="02020600000000000000" pitchFamily="18" charset="-128"/>
                <a:ea typeface="小塚明朝 Pr6N M"/>
              </a:rPr>
              <a:t>込ん</a:t>
            </a:r>
            <a:r>
              <a:rPr lang="ja-JP" sz="1200">
                <a:solidFill>
                  <a:srgbClr val="000000"/>
                </a:solidFill>
                <a:latin typeface="小塚明朝 Pr6N M" panose="02020600000000000000" pitchFamily="18" charset="-128"/>
                <a:ea typeface="小塚明朝 Pr6N M"/>
              </a:rPr>
              <a:t>だかのような気分を味わえます。</a:t>
            </a:r>
            <a:r>
              <a:rPr lang="ja-JP" altLang="en-US" sz="1200">
                <a:solidFill>
                  <a:srgbClr val="000000"/>
                </a:solidFill>
                <a:latin typeface="小塚明朝 Pr6N M" panose="02020600000000000000" pitchFamily="18" charset="-128"/>
                <a:ea typeface="小塚明朝 Pr6N M"/>
              </a:rPr>
              <a:t>各店</a:t>
            </a:r>
            <a:r>
              <a:rPr lang="ja-JP" sz="1200">
                <a:solidFill>
                  <a:srgbClr val="000000"/>
                </a:solidFill>
                <a:latin typeface="小塚明朝 Pr6N M" panose="02020600000000000000" pitchFamily="18" charset="-128"/>
                <a:ea typeface="小塚明朝 Pr6N M"/>
              </a:rPr>
              <a:t>舗ではウルトラ</a:t>
            </a:r>
            <a:r>
              <a:rPr lang="ja-JP" altLang="en-US" sz="1200">
                <a:solidFill>
                  <a:srgbClr val="000000"/>
                </a:solidFill>
                <a:latin typeface="小塚明朝 Pr6N M" panose="02020600000000000000" pitchFamily="18" charset="-128"/>
                <a:ea typeface="小塚明朝 Pr6N M"/>
              </a:rPr>
              <a:t>マ</a:t>
            </a:r>
            <a:r>
              <a:rPr lang="ja-JP" sz="1200">
                <a:solidFill>
                  <a:srgbClr val="000000"/>
                </a:solidFill>
                <a:latin typeface="小塚明朝 Pr6N M" panose="02020600000000000000" pitchFamily="18" charset="-128"/>
                <a:ea typeface="小塚明朝 Pr6N M"/>
              </a:rPr>
              <a:t>ン関連のグ</a:t>
            </a:r>
            <a:r>
              <a:rPr lang="ja-JP" altLang="en-US" sz="1200">
                <a:solidFill>
                  <a:srgbClr val="000000"/>
                </a:solidFill>
                <a:latin typeface="小塚明朝 Pr6N M" panose="02020600000000000000" pitchFamily="18" charset="-128"/>
                <a:ea typeface="小塚明朝 Pr6N M"/>
              </a:rPr>
              <a:t>ッ</a:t>
            </a:r>
            <a:r>
              <a:rPr lang="ja-JP" sz="1200">
                <a:solidFill>
                  <a:srgbClr val="000000"/>
                </a:solidFill>
                <a:latin typeface="小塚明朝 Pr6N M" panose="02020600000000000000" pitchFamily="18" charset="-128"/>
                <a:ea typeface="小塚明朝 Pr6N M"/>
              </a:rPr>
              <a:t>ズや</a:t>
            </a:r>
            <a:r>
              <a:rPr lang="ja-JP" altLang="en-US" sz="1200">
                <a:solidFill>
                  <a:srgbClr val="000000"/>
                </a:solidFill>
                <a:latin typeface="小塚明朝 Pr6N M" panose="02020600000000000000" pitchFamily="18" charset="-128"/>
                <a:ea typeface="小塚明朝 Pr6N M"/>
              </a:rPr>
              <a:t>お土</a:t>
            </a:r>
            <a:r>
              <a:rPr lang="ja-JP" sz="1200">
                <a:solidFill>
                  <a:srgbClr val="000000"/>
                </a:solidFill>
                <a:latin typeface="小塚明朝 Pr6N M" panose="02020600000000000000" pitchFamily="18" charset="-128"/>
                <a:ea typeface="小塚明朝 Pr6N M"/>
              </a:rPr>
              <a:t>産が販売されているほか、ウルトラマンのキ</a:t>
            </a:r>
            <a:r>
              <a:rPr lang="ja-JP" altLang="en-US" sz="1200">
                <a:solidFill>
                  <a:srgbClr val="000000"/>
                </a:solidFill>
                <a:latin typeface="小塚明朝 Pr6N M" panose="02020600000000000000" pitchFamily="18" charset="-128"/>
                <a:ea typeface="小塚明朝 Pr6N M"/>
              </a:rPr>
              <a:t>ャラク</a:t>
            </a:r>
            <a:r>
              <a:rPr lang="ja-JP" sz="1200">
                <a:solidFill>
                  <a:srgbClr val="000000"/>
                </a:solidFill>
                <a:latin typeface="小塚明朝 Pr6N M" panose="02020600000000000000" pitchFamily="18" charset="-128"/>
                <a:ea typeface="小塚明朝 Pr6N M"/>
              </a:rPr>
              <a:t>ターにちな</a:t>
            </a:r>
            <a:r>
              <a:rPr lang="ja-JP" altLang="en-US" sz="1200">
                <a:solidFill>
                  <a:srgbClr val="000000"/>
                </a:solidFill>
                <a:latin typeface="小塚明朝 Pr6N M" panose="02020600000000000000" pitchFamily="18" charset="-128"/>
                <a:ea typeface="小塚明朝 Pr6N M"/>
              </a:rPr>
              <a:t>んだ特別なメニ</a:t>
            </a:r>
            <a:r>
              <a:rPr lang="ja-JP" sz="1200">
                <a:solidFill>
                  <a:srgbClr val="000000"/>
                </a:solidFill>
                <a:latin typeface="小塚明朝 Pr6N M" panose="02020600000000000000" pitchFamily="18" charset="-128"/>
                <a:ea typeface="小塚明朝 Pr6N M"/>
              </a:rPr>
              <a:t>ューを提供するカフ</a:t>
            </a:r>
            <a:r>
              <a:rPr lang="ja-JP" altLang="en-US" sz="1200">
                <a:solidFill>
                  <a:srgbClr val="000000"/>
                </a:solidFill>
                <a:latin typeface="小塚明朝 Pr6N M" panose="02020600000000000000" pitchFamily="18" charset="-128"/>
                <a:ea typeface="小塚明朝 Pr6N M"/>
              </a:rPr>
              <a:t>ェ</a:t>
            </a:r>
            <a:r>
              <a:rPr lang="ja-JP" sz="1200">
                <a:solidFill>
                  <a:srgbClr val="000000"/>
                </a:solidFill>
                <a:latin typeface="小塚明朝 Pr6N M" panose="02020600000000000000" pitchFamily="18" charset="-128"/>
                <a:ea typeface="小塚明朝 Pr6N M"/>
              </a:rPr>
              <a:t>やレスト</a:t>
            </a:r>
            <a:r>
              <a:rPr lang="ja-JP" altLang="en-US" sz="1200">
                <a:solidFill>
                  <a:srgbClr val="000000"/>
                </a:solidFill>
                <a:latin typeface="小塚明朝 Pr6N M" panose="02020600000000000000" pitchFamily="18" charset="-128"/>
                <a:ea typeface="小塚明朝 Pr6N M"/>
              </a:rPr>
              <a:t>ラ</a:t>
            </a:r>
            <a:r>
              <a:rPr lang="ja-JP" sz="1200">
                <a:solidFill>
                  <a:srgbClr val="000000"/>
                </a:solidFill>
                <a:latin typeface="小塚明朝 Pr6N M" panose="02020600000000000000" pitchFamily="18" charset="-128"/>
                <a:ea typeface="小塚明朝 Pr6N M"/>
              </a:rPr>
              <a:t>ンもあります。ウルトラマン商店街を歩くだけで、</a:t>
            </a:r>
            <a:r>
              <a:rPr lang="ja-JP" altLang="en-US" sz="1200">
                <a:solidFill>
                  <a:srgbClr val="000000"/>
                </a:solidFill>
                <a:latin typeface="小塚明朝 Pr6N M" panose="02020600000000000000" pitchFamily="18" charset="-128"/>
                <a:ea typeface="小塚明朝 Pr6N M"/>
              </a:rPr>
              <a:t>ど</a:t>
            </a:r>
            <a:r>
              <a:rPr lang="ja-JP" sz="1200">
                <a:solidFill>
                  <a:srgbClr val="000000"/>
                </a:solidFill>
                <a:latin typeface="小塚明朝 Pr6N M" panose="02020600000000000000" pitchFamily="18" charset="-128"/>
                <a:ea typeface="小塚明朝 Pr6N M"/>
              </a:rPr>
              <a:t>こか懐かし</a:t>
            </a:r>
            <a:r>
              <a:rPr lang="ja-JP" altLang="en-US" sz="1200">
                <a:solidFill>
                  <a:srgbClr val="000000"/>
                </a:solidFill>
                <a:latin typeface="小塚明朝 Pr6N M" panose="02020600000000000000" pitchFamily="18" charset="-128"/>
                <a:ea typeface="小塚明朝 Pr6N M"/>
              </a:rPr>
              <a:t>くも新しい</a:t>
            </a:r>
            <a:r>
              <a:rPr lang="ja-JP" sz="1200">
                <a:solidFill>
                  <a:srgbClr val="000000"/>
                </a:solidFill>
                <a:latin typeface="小塚明朝 Pr6N M" panose="02020600000000000000" pitchFamily="18" charset="-128"/>
                <a:ea typeface="小塚明朝 Pr6N M"/>
              </a:rPr>
              <a:t>ヒーローの世界</a:t>
            </a:r>
            <a:r>
              <a:rPr lang="ja-JP" altLang="en-US" sz="1200">
                <a:solidFill>
                  <a:srgbClr val="000000"/>
                </a:solidFill>
                <a:latin typeface="小塚明朝 Pr6N M" panose="02020600000000000000" pitchFamily="18" charset="-128"/>
                <a:ea typeface="小塚明朝 Pr6N M"/>
              </a:rPr>
              <a:t>に</a:t>
            </a:r>
            <a:r>
              <a:rPr lang="ja-JP" sz="1200">
                <a:solidFill>
                  <a:srgbClr val="000000"/>
                </a:solidFill>
                <a:latin typeface="小塚明朝 Pr6N M" panose="02020600000000000000" pitchFamily="18" charset="-128"/>
                <a:ea typeface="小塚明朝 Pr6N M"/>
              </a:rPr>
              <a:t>触れられるで</a:t>
            </a:r>
            <a:r>
              <a:rPr lang="ja-JP" altLang="en-US" sz="1200">
                <a:solidFill>
                  <a:srgbClr val="000000"/>
                </a:solidFill>
                <a:latin typeface="小塚明朝 Pr6N M" panose="02020600000000000000" pitchFamily="18" charset="-128"/>
                <a:ea typeface="小塚明朝 Pr6N M"/>
              </a:rPr>
              <a:t>しょ</a:t>
            </a:r>
            <a:r>
              <a:rPr lang="ja-JP" sz="1200">
                <a:solidFill>
                  <a:srgbClr val="000000"/>
                </a:solidFill>
                <a:latin typeface="小塚明朝 Pr6N M" panose="02020600000000000000" pitchFamily="18" charset="-128"/>
                <a:ea typeface="小塚明朝 Pr6N M"/>
              </a:rPr>
              <a:t>う</a:t>
            </a:r>
            <a:r>
              <a:rPr lang="ja-JP" altLang="en-US" sz="1200">
                <a:solidFill>
                  <a:srgbClr val="000000"/>
                </a:solidFill>
                <a:latin typeface="小塚明朝 Pr6N M" panose="02020600000000000000" pitchFamily="18" charset="-128"/>
                <a:ea typeface="小塚明朝 Pr6N M"/>
              </a:rPr>
              <a:t>。</a:t>
            </a:r>
            <a:r>
              <a:rPr lang="ja-JP" sz="1200">
                <a:solidFill>
                  <a:srgbClr val="000000"/>
                </a:solidFill>
                <a:latin typeface="小塚明朝 Pr6N M" panose="02020600000000000000" pitchFamily="18" charset="-128"/>
                <a:ea typeface="小塚明朝 Pr6N M"/>
              </a:rPr>
              <a:t>また、渓谷周辺に</a:t>
            </a:r>
            <a:r>
              <a:rPr lang="ja-JP" altLang="en-US" sz="1200">
                <a:solidFill>
                  <a:srgbClr val="000000"/>
                </a:solidFill>
                <a:latin typeface="小塚明朝 Pr6N M" panose="02020600000000000000" pitchFamily="18" charset="-128"/>
                <a:ea typeface="小塚明朝 Pr6N M"/>
              </a:rPr>
              <a:t>は古墳</a:t>
            </a:r>
            <a:r>
              <a:rPr lang="ja-JP" sz="1200">
                <a:solidFill>
                  <a:srgbClr val="000000"/>
                </a:solidFill>
                <a:latin typeface="小塚明朝 Pr6N M" panose="02020600000000000000" pitchFamily="18" charset="-128"/>
                <a:ea typeface="小塚明朝 Pr6N M"/>
              </a:rPr>
              <a:t>などもあり、地域の歴史や文化を感じることができます。</a:t>
            </a:r>
            <a:endParaRPr lang="ja-JP" altLang="en-US" sz="1200">
              <a:solidFill>
                <a:srgbClr val="000000"/>
              </a:solidFill>
              <a:latin typeface="小塚明朝 Pr6N M" panose="02020600000000000000" pitchFamily="18" charset="-128"/>
              <a:ea typeface="小塚明朝 Pr6N M"/>
            </a:endParaRPr>
          </a:p>
          <a:p>
            <a:pPr algn="l"/>
            <a:endParaRPr lang="ja-JP" altLang="en-US" sz="1200">
              <a:solidFill>
                <a:srgbClr val="000000"/>
              </a:solidFill>
              <a:latin typeface="小塚明朝 Pr6N M" panose="02020600000000000000" pitchFamily="18" charset="-128"/>
              <a:ea typeface="小塚明朝 Pr6N M"/>
            </a:endParaRPr>
          </a:p>
          <a:p>
            <a:pPr algn="l"/>
            <a:endParaRPr lang="ja-JP" altLang="en-US" sz="1400">
              <a:solidFill>
                <a:srgbClr val="000000"/>
              </a:solidFill>
              <a:latin typeface="小塚明朝 Pr6N M" panose="02020600000000000000" pitchFamily="18" charset="-128"/>
              <a:ea typeface="小塚明朝 Pr6N M"/>
            </a:endParaRPr>
          </a:p>
          <a:p>
            <a:pPr marL="0" lvl="0" indent="0" algn="l" defTabSz="914400">
              <a:buNone/>
              <a:tabLst/>
              <a:defRPr/>
            </a:pPr>
            <a:endParaRPr lang="ja-JP" altLang="en-US" sz="1400" b="0" i="0" u="none" strike="noStrike" kern="1200" cap="none" spc="0" normalizeH="0" baseline="0" noProof="0">
              <a:solidFill>
                <a:srgbClr val="000000"/>
              </a:solidFill>
              <a:effectLst/>
              <a:uLnTx/>
              <a:uFillTx/>
              <a:latin typeface="小塚明朝 Pr6N M" panose="02020600000000000000" pitchFamily="18" charset="-128"/>
              <a:ea typeface="小塚明朝 Pr6N M" panose="02020600000000000000" pitchFamily="18" charset="-128"/>
              <a:cs typeface="小塚明朝 Pr6N M"/>
            </a:endParaRPr>
          </a:p>
          <a:p>
            <a:pPr marL="0" marR="0" lvl="0" indent="0" algn="l" defTabSz="914400">
              <a:spcBef>
                <a:spcPct val="0"/>
              </a:spcBef>
              <a:spcAft>
                <a:spcPts val="0"/>
              </a:spcAft>
              <a:buClrTx/>
              <a:buSzTx/>
              <a:buFontTx/>
              <a:buNone/>
              <a:tabLst/>
              <a:defRPr/>
            </a:pPr>
            <a:endParaRPr lang="ja-JP" altLang="en-US" sz="1400" b="0" i="0" u="none" strike="noStrike" kern="1200" cap="none" spc="0" normalizeH="0" baseline="0" noProof="0">
              <a:solidFill>
                <a:srgbClr val="000000"/>
              </a:solidFill>
              <a:effectLst/>
              <a:uLnTx/>
              <a:uFillTx/>
              <a:latin typeface="小塚明朝 Pr6N M" panose="02020600000000000000" pitchFamily="18" charset="-128"/>
              <a:ea typeface="小塚明朝 Pr6N M" panose="02020600000000000000" pitchFamily="18" charset="-128"/>
              <a:cs typeface="Helvetica"/>
            </a:endParaRPr>
          </a:p>
        </p:txBody>
      </p:sp>
      <p:sp>
        <p:nvSpPr>
          <p:cNvPr id="7" name="タイトル 1">
            <a:extLst>
              <a:ext uri="{FF2B5EF4-FFF2-40B4-BE49-F238E27FC236}">
                <a16:creationId xmlns:a16="http://schemas.microsoft.com/office/drawing/2014/main" id="{2CA9403F-B971-8818-0965-29620D081FA6}"/>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　審査</a:t>
            </a:r>
          </a:p>
        </p:txBody>
      </p:sp>
    </p:spTree>
    <p:extLst>
      <p:ext uri="{BB962C8B-B14F-4D97-AF65-F5344CB8AC3E}">
        <p14:creationId xmlns:p14="http://schemas.microsoft.com/office/powerpoint/2010/main" val="28690997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企画案出し（通過案）</a:t>
            </a:r>
            <a:endParaRPr lang="ja-JP" altLang="en-US" sz="2000">
              <a:ln w="13462">
                <a:noFill/>
                <a:prstDash val="solid"/>
              </a:ln>
              <a:solidFill>
                <a:srgbClr val="000000"/>
              </a:solidFill>
              <a:latin typeface="小塚明朝 Pr6N M"/>
              <a:ea typeface="小塚明朝 Pr6N M"/>
              <a:cs typeface="小塚明朝 Pr6N M"/>
            </a:endParaRPr>
          </a:p>
        </p:txBody>
      </p:sp>
      <p:sp>
        <p:nvSpPr>
          <p:cNvPr id="11" name="テキスト ボックス 10">
            <a:extLst>
              <a:ext uri="{FF2B5EF4-FFF2-40B4-BE49-F238E27FC236}">
                <a16:creationId xmlns:a16="http://schemas.microsoft.com/office/drawing/2014/main" id="{050DB051-292A-4435-AB38-0C8631D3A213}"/>
              </a:ext>
            </a:extLst>
          </p:cNvPr>
          <p:cNvSpPr txBox="1"/>
          <p:nvPr/>
        </p:nvSpPr>
        <p:spPr>
          <a:xfrm>
            <a:off x="858927" y="5660276"/>
            <a:ext cx="7851783" cy="646331"/>
          </a:xfrm>
          <a:prstGeom prst="rect">
            <a:avLst/>
          </a:prstGeom>
          <a:noFill/>
        </p:spPr>
        <p:txBody>
          <a:bodyPr wrap="square" rtlCol="0">
            <a:spAutoFit/>
          </a:bodyPr>
          <a:lstStyle/>
          <a:p>
            <a:r>
              <a:rPr kumimoji="1" lang="en-US" altLang="ja-JP">
                <a:solidFill>
                  <a:schemeClr val="bg1"/>
                </a:solidFill>
                <a:latin typeface="小塚明朝 Pr6N M" panose="02020600000000000000" pitchFamily="18" charset="-128"/>
                <a:ea typeface="小塚明朝 Pr6N M" panose="02020600000000000000" pitchFamily="18" charset="-128"/>
              </a:rPr>
              <a:t>2</a:t>
            </a:r>
            <a:r>
              <a:rPr kumimoji="1" lang="ja-JP" altLang="en-US">
                <a:solidFill>
                  <a:schemeClr val="bg1"/>
                </a:solidFill>
                <a:latin typeface="小塚明朝 Pr6N M" panose="02020600000000000000" pitchFamily="18" charset="-128"/>
                <a:ea typeface="小塚明朝 Pr6N M" panose="02020600000000000000" pitchFamily="18" charset="-128"/>
              </a:rPr>
              <a:t>案ではウイルス感染地域を閉じ込めるドームを、</a:t>
            </a:r>
            <a:r>
              <a:rPr kumimoji="1" lang="en-US" altLang="ja-JP">
                <a:solidFill>
                  <a:schemeClr val="bg1"/>
                </a:solidFill>
                <a:latin typeface="小塚明朝 Pr6N M" panose="02020600000000000000" pitchFamily="18" charset="-128"/>
                <a:ea typeface="小塚明朝 Pr6N M" panose="02020600000000000000" pitchFamily="18" charset="-128"/>
              </a:rPr>
              <a:t>3</a:t>
            </a:r>
            <a:r>
              <a:rPr kumimoji="1" lang="ja-JP" altLang="en-US">
                <a:solidFill>
                  <a:schemeClr val="bg1"/>
                </a:solidFill>
                <a:latin typeface="小塚明朝 Pr6N M" panose="02020600000000000000" pitchFamily="18" charset="-128"/>
                <a:ea typeface="小塚明朝 Pr6N M" panose="02020600000000000000" pitchFamily="18" charset="-128"/>
              </a:rPr>
              <a:t>案では防波堤がせりあがるシステムを企画していました。</a:t>
            </a:r>
            <a:endParaRPr kumimoji="1" lang="en-US" altLang="ja-JP">
              <a:solidFill>
                <a:schemeClr val="bg1"/>
              </a:solidFill>
              <a:latin typeface="小塚明朝 Pr6N M" panose="02020600000000000000" pitchFamily="18" charset="-128"/>
              <a:ea typeface="小塚明朝 Pr6N M" panose="02020600000000000000" pitchFamily="18" charset="-128"/>
            </a:endParaRPr>
          </a:p>
        </p:txBody>
      </p:sp>
      <p:sp>
        <p:nvSpPr>
          <p:cNvPr id="12" name="タイトル 1"/>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企画立案</a:t>
            </a:r>
          </a:p>
        </p:txBody>
      </p:sp>
      <p:pic>
        <p:nvPicPr>
          <p:cNvPr id="3" name="Picture 2">
            <a:extLst>
              <a:ext uri="{FF2B5EF4-FFF2-40B4-BE49-F238E27FC236}">
                <a16:creationId xmlns:a16="http://schemas.microsoft.com/office/drawing/2014/main" id="{C1C772A6-F19F-8767-566D-35A762161A2F}"/>
              </a:ext>
            </a:extLst>
          </p:cNvPr>
          <p:cNvPicPr>
            <a:picLocks noChangeAspect="1"/>
          </p:cNvPicPr>
          <p:nvPr/>
        </p:nvPicPr>
        <p:blipFill>
          <a:blip r:embed="rId3"/>
          <a:stretch>
            <a:fillRect/>
          </a:stretch>
        </p:blipFill>
        <p:spPr>
          <a:xfrm>
            <a:off x="863844" y="2195879"/>
            <a:ext cx="3086100" cy="4114800"/>
          </a:xfrm>
          <a:prstGeom prst="rect">
            <a:avLst/>
          </a:prstGeom>
        </p:spPr>
      </p:pic>
      <p:pic>
        <p:nvPicPr>
          <p:cNvPr id="5" name="Picture 4">
            <a:extLst>
              <a:ext uri="{FF2B5EF4-FFF2-40B4-BE49-F238E27FC236}">
                <a16:creationId xmlns:a16="http://schemas.microsoft.com/office/drawing/2014/main" id="{70187747-C0ED-A7E9-6BA5-B64FB1F03F66}"/>
              </a:ext>
            </a:extLst>
          </p:cNvPr>
          <p:cNvPicPr>
            <a:picLocks noChangeAspect="1"/>
          </p:cNvPicPr>
          <p:nvPr/>
        </p:nvPicPr>
        <p:blipFill>
          <a:blip r:embed="rId4"/>
          <a:stretch>
            <a:fillRect/>
          </a:stretch>
        </p:blipFill>
        <p:spPr>
          <a:xfrm>
            <a:off x="5134341" y="2191849"/>
            <a:ext cx="3139587" cy="4111870"/>
          </a:xfrm>
          <a:prstGeom prst="rect">
            <a:avLst/>
          </a:prstGeom>
        </p:spPr>
      </p:pic>
    </p:spTree>
    <p:extLst>
      <p:ext uri="{BB962C8B-B14F-4D97-AF65-F5344CB8AC3E}">
        <p14:creationId xmlns:p14="http://schemas.microsoft.com/office/powerpoint/2010/main" val="20535232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0F801-7324-A856-6A5B-45316F97B385}"/>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9FDC852B-D815-A2CA-5F0C-535FACD98D49}"/>
              </a:ext>
            </a:extLst>
          </p:cNvPr>
          <p:cNvSpPr txBox="1">
            <a:spLocks/>
          </p:cNvSpPr>
          <p:nvPr/>
        </p:nvSpPr>
        <p:spPr>
          <a:xfrm>
            <a:off x="179512" y="1412776"/>
            <a:ext cx="5340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en-US" altLang="ja-JP" sz="2000" b="1">
                <a:ln w="13462">
                  <a:noFill/>
                  <a:prstDash val="solid"/>
                </a:ln>
                <a:solidFill>
                  <a:srgbClr val="000000"/>
                </a:solidFill>
                <a:latin typeface="小塚明朝 Pr6N M"/>
                <a:ea typeface="小塚明朝 Pr6N M"/>
                <a:cs typeface="小塚明朝 Pr6N M"/>
              </a:rPr>
              <a:t>1</a:t>
            </a:r>
            <a:r>
              <a:rPr lang="ja-JP" altLang="en-US" sz="2000" b="1">
                <a:ln w="13462">
                  <a:noFill/>
                  <a:prstDash val="solid"/>
                </a:ln>
                <a:solidFill>
                  <a:srgbClr val="000000"/>
                </a:solidFill>
                <a:latin typeface="小塚明朝 Pr6N M"/>
                <a:ea typeface="小塚明朝 Pr6N M"/>
                <a:cs typeface="小塚明朝 Pr6N M"/>
              </a:rPr>
              <a:t>分プレゼン原稿（未来創造展本番）</a:t>
            </a:r>
            <a:endParaRPr kumimoji="1" lang="en-US" altLang="ja-JP" sz="2000" b="1"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p:txBody>
      </p:sp>
      <p:sp>
        <p:nvSpPr>
          <p:cNvPr id="5" name="タイトル 1">
            <a:extLst>
              <a:ext uri="{FF2B5EF4-FFF2-40B4-BE49-F238E27FC236}">
                <a16:creationId xmlns:a16="http://schemas.microsoft.com/office/drawing/2014/main" id="{8F22B035-6F33-2799-14D4-57094BEB71E1}"/>
              </a:ext>
            </a:extLst>
          </p:cNvPr>
          <p:cNvSpPr txBox="1">
            <a:spLocks/>
          </p:cNvSpPr>
          <p:nvPr/>
        </p:nvSpPr>
        <p:spPr>
          <a:xfrm>
            <a:off x="395536" y="1911731"/>
            <a:ext cx="8568952"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400">
                <a:solidFill>
                  <a:srgbClr val="000000"/>
                </a:solidFill>
                <a:latin typeface="小塚明朝 Pr6N M" panose="02020600000000000000" pitchFamily="18" charset="-128"/>
                <a:ea typeface="小塚明朝 Pr6N M"/>
              </a:rPr>
              <a:t>HAL221</a:t>
            </a:r>
            <a:r>
              <a:rPr lang="ja-JP" sz="1400">
                <a:solidFill>
                  <a:srgbClr val="000000"/>
                </a:solidFill>
                <a:latin typeface="小塚明朝 Pr6N M" panose="02020600000000000000" pitchFamily="18" charset="-128"/>
                <a:ea typeface="小塚明朝 Pr6N M"/>
              </a:rPr>
              <a:t>です。よろしくお願いします。</a:t>
            </a:r>
          </a:p>
          <a:p>
            <a:pPr algn="l"/>
            <a:r>
              <a:rPr lang="ja-JP" sz="1400">
                <a:solidFill>
                  <a:srgbClr val="000000"/>
                </a:solidFill>
                <a:latin typeface="小塚明朝 Pr6N M" panose="02020600000000000000" pitchFamily="18" charset="-128"/>
                <a:ea typeface="小塚明朝 Pr6N M"/>
              </a:rPr>
              <a:t>私たちのテーマは 「未来の方舟で誰もが安心できる世の中へ～避難ホログラムアート～」 です。</a:t>
            </a:r>
            <a:r>
              <a:rPr lang="ja-JP" altLang="en-US" sz="1400">
                <a:solidFill>
                  <a:srgbClr val="000000"/>
                </a:solidFill>
                <a:latin typeface="小塚明朝 Pr6N M" panose="02020600000000000000" pitchFamily="18" charset="-128"/>
                <a:ea typeface="小塚明朝 Pr6N M"/>
              </a:rPr>
              <a:t> </a:t>
            </a:r>
            <a:endParaRPr lang="ja-JP" sz="1400">
              <a:solidFill>
                <a:srgbClr val="000000"/>
              </a:solidFill>
              <a:latin typeface="小塚明朝 Pr6N M" panose="02020600000000000000" pitchFamily="18" charset="-128"/>
              <a:ea typeface="小塚明朝 Pr6N M"/>
            </a:endParaRPr>
          </a:p>
          <a:p>
            <a:pPr algn="l"/>
            <a:endParaRPr lang="ja-JP" altLang="en-US" sz="1400">
              <a:solidFill>
                <a:srgbClr val="000000"/>
              </a:solidFill>
              <a:latin typeface="小塚明朝 Pr6N M" panose="02020600000000000000" pitchFamily="18" charset="-128"/>
              <a:ea typeface="小塚明朝 Pr6N M"/>
            </a:endParaRPr>
          </a:p>
          <a:p>
            <a:pPr algn="l"/>
            <a:r>
              <a:rPr lang="ja-JP" sz="1400">
                <a:solidFill>
                  <a:srgbClr val="000000"/>
                </a:solidFill>
                <a:latin typeface="小塚明朝 Pr6N M" panose="02020600000000000000" pitchFamily="18" charset="-128"/>
                <a:ea typeface="小塚明朝 Pr6N M"/>
              </a:rPr>
              <a:t>世田谷区の人口増加</a:t>
            </a:r>
            <a:r>
              <a:rPr lang="ja-JP" altLang="en-US" sz="1400">
                <a:solidFill>
                  <a:srgbClr val="000000"/>
                </a:solidFill>
                <a:latin typeface="小塚明朝 Pr6N M" panose="02020600000000000000" pitchFamily="18" charset="-128"/>
                <a:ea typeface="小塚明朝 Pr6N M"/>
              </a:rPr>
              <a:t>や</a:t>
            </a:r>
            <a:r>
              <a:rPr lang="ja-JP" sz="1400">
                <a:solidFill>
                  <a:srgbClr val="000000"/>
                </a:solidFill>
                <a:latin typeface="小塚明朝 Pr6N M" panose="02020600000000000000" pitchFamily="18" charset="-128"/>
                <a:ea typeface="小塚明朝 Pr6N M"/>
              </a:rPr>
              <a:t>多様化</a:t>
            </a:r>
            <a:r>
              <a:rPr lang="ja-JP" altLang="en-US" sz="1400">
                <a:solidFill>
                  <a:srgbClr val="000000"/>
                </a:solidFill>
                <a:latin typeface="小塚明朝 Pr6N M" panose="02020600000000000000" pitchFamily="18" charset="-128"/>
                <a:ea typeface="小塚明朝 Pr6N M"/>
              </a:rPr>
              <a:t>が進</a:t>
            </a:r>
            <a:r>
              <a:rPr lang="ja-JP" sz="1400">
                <a:solidFill>
                  <a:srgbClr val="000000"/>
                </a:solidFill>
                <a:latin typeface="小塚明朝 Pr6N M" panose="02020600000000000000" pitchFamily="18" charset="-128"/>
                <a:ea typeface="小塚明朝 Pr6N M"/>
              </a:rPr>
              <a:t>む中、日本人は災害対応に慣れている</a:t>
            </a:r>
            <a:r>
              <a:rPr lang="ja-JP" altLang="en-US" sz="1400">
                <a:solidFill>
                  <a:srgbClr val="000000"/>
                </a:solidFill>
                <a:latin typeface="小塚明朝 Pr6N M" panose="02020600000000000000" pitchFamily="18" charset="-128"/>
                <a:ea typeface="小塚明朝 Pr6N M"/>
              </a:rPr>
              <a:t>一方</a:t>
            </a:r>
            <a:r>
              <a:rPr lang="ja-JP" sz="1400">
                <a:solidFill>
                  <a:srgbClr val="000000"/>
                </a:solidFill>
                <a:latin typeface="小塚明朝 Pr6N M" panose="02020600000000000000" pitchFamily="18" charset="-128"/>
                <a:ea typeface="小塚明朝 Pr6N M"/>
              </a:rPr>
              <a:t>、外国人は避難方法を知らない</a:t>
            </a:r>
            <a:r>
              <a:rPr lang="ja-JP" altLang="en-US" sz="1400">
                <a:solidFill>
                  <a:srgbClr val="000000"/>
                </a:solidFill>
                <a:latin typeface="小塚明朝 Pr6N M" panose="02020600000000000000" pitchFamily="18" charset="-128"/>
                <a:ea typeface="小塚明朝 Pr6N M"/>
              </a:rPr>
              <a:t>こと</a:t>
            </a:r>
            <a:r>
              <a:rPr lang="ja-JP" sz="1400">
                <a:solidFill>
                  <a:srgbClr val="000000"/>
                </a:solidFill>
                <a:latin typeface="小塚明朝 Pr6N M" panose="02020600000000000000" pitchFamily="18" charset="-128"/>
                <a:ea typeface="小塚明朝 Pr6N M"/>
              </a:rPr>
              <a:t>が</a:t>
            </a:r>
            <a:r>
              <a:rPr lang="ja-JP" altLang="en-US" sz="1400">
                <a:solidFill>
                  <a:srgbClr val="000000"/>
                </a:solidFill>
                <a:latin typeface="小塚明朝 Pr6N M" panose="02020600000000000000" pitchFamily="18" charset="-128"/>
                <a:ea typeface="小塚明朝 Pr6N M"/>
              </a:rPr>
              <a:t>課題</a:t>
            </a:r>
            <a:r>
              <a:rPr lang="ja-JP" sz="1400">
                <a:solidFill>
                  <a:srgbClr val="000000"/>
                </a:solidFill>
                <a:latin typeface="小塚明朝 Pr6N M" panose="02020600000000000000" pitchFamily="18" charset="-128"/>
                <a:ea typeface="小塚明朝 Pr6N M"/>
              </a:rPr>
              <a:t>です。</a:t>
            </a:r>
          </a:p>
          <a:p>
            <a:pPr algn="l"/>
            <a:endParaRPr lang="ja-JP" altLang="en-US" sz="1400">
              <a:solidFill>
                <a:srgbClr val="000000"/>
              </a:solidFill>
              <a:latin typeface="小塚明朝 Pr6N M" panose="02020600000000000000" pitchFamily="18" charset="-128"/>
              <a:ea typeface="小塚明朝 Pr6N M"/>
            </a:endParaRPr>
          </a:p>
          <a:p>
            <a:pPr algn="l"/>
            <a:r>
              <a:rPr lang="ja-JP" sz="1400">
                <a:solidFill>
                  <a:srgbClr val="000000"/>
                </a:solidFill>
                <a:latin typeface="小塚明朝 Pr6N M" panose="02020600000000000000" pitchFamily="18" charset="-128"/>
                <a:ea typeface="小塚明朝 Pr6N M" panose="02020600000000000000" pitchFamily="18" charset="-128"/>
              </a:rPr>
              <a:t>5つの地域</a:t>
            </a:r>
            <a:r>
              <a:rPr lang="ja-JP" sz="1400">
                <a:solidFill>
                  <a:srgbClr val="000000"/>
                </a:solidFill>
                <a:latin typeface="小塚明朝 Pr6N M" panose="02020600000000000000" pitchFamily="18" charset="-128"/>
                <a:ea typeface="小塚明朝 Pr6N M"/>
              </a:rPr>
              <a:t>の</a:t>
            </a:r>
            <a:r>
              <a:rPr lang="ja-JP" altLang="en-US" sz="1400">
                <a:solidFill>
                  <a:srgbClr val="000000"/>
                </a:solidFill>
                <a:latin typeface="小塚明朝 Pr6N M" panose="02020600000000000000" pitchFamily="18" charset="-128"/>
                <a:ea typeface="小塚明朝 Pr6N M"/>
              </a:rPr>
              <a:t>昔</a:t>
            </a:r>
            <a:r>
              <a:rPr lang="ja-JP" sz="1400">
                <a:solidFill>
                  <a:srgbClr val="000000"/>
                </a:solidFill>
                <a:latin typeface="小塚明朝 Pr6N M" panose="02020600000000000000" pitchFamily="18" charset="-128"/>
                <a:ea typeface="小塚明朝 Pr6N M"/>
              </a:rPr>
              <a:t>の</a:t>
            </a:r>
            <a:r>
              <a:rPr lang="ja-JP" altLang="en-US" sz="1400">
                <a:solidFill>
                  <a:srgbClr val="000000"/>
                </a:solidFill>
                <a:latin typeface="小塚明朝 Pr6N M" panose="02020600000000000000" pitchFamily="18" charset="-128"/>
                <a:ea typeface="小塚明朝 Pr6N M"/>
              </a:rPr>
              <a:t>風景</a:t>
            </a:r>
            <a:r>
              <a:rPr lang="ja-JP" sz="1400">
                <a:solidFill>
                  <a:srgbClr val="000000"/>
                </a:solidFill>
                <a:latin typeface="小塚明朝 Pr6N M" panose="02020600000000000000" pitchFamily="18" charset="-128"/>
                <a:ea typeface="小塚明朝 Pr6N M"/>
              </a:rPr>
              <a:t>を</a:t>
            </a:r>
            <a:r>
              <a:rPr lang="ja-JP" altLang="en-US" sz="1400">
                <a:solidFill>
                  <a:srgbClr val="000000"/>
                </a:solidFill>
                <a:latin typeface="小塚明朝 Pr6N M" panose="02020600000000000000" pitchFamily="18" charset="-128"/>
                <a:ea typeface="小塚明朝 Pr6N M"/>
              </a:rPr>
              <a:t>表</a:t>
            </a:r>
            <a:r>
              <a:rPr lang="ja-JP" sz="1400">
                <a:solidFill>
                  <a:srgbClr val="000000"/>
                </a:solidFill>
                <a:latin typeface="小塚明朝 Pr6N M" panose="02020600000000000000" pitchFamily="18" charset="-128"/>
                <a:ea typeface="小塚明朝 Pr6N M"/>
              </a:rPr>
              <a:t>す</a:t>
            </a:r>
            <a:r>
              <a:rPr lang="ja-JP" altLang="en-US" sz="1400">
                <a:solidFill>
                  <a:srgbClr val="000000"/>
                </a:solidFill>
                <a:latin typeface="小塚明朝 Pr6N M" panose="02020600000000000000" pitchFamily="18" charset="-128"/>
                <a:ea typeface="小塚明朝 Pr6N M"/>
              </a:rPr>
              <a:t>浮世絵が浮かび</a:t>
            </a:r>
            <a:r>
              <a:rPr lang="ja-JP" sz="1400">
                <a:solidFill>
                  <a:srgbClr val="000000"/>
                </a:solidFill>
                <a:latin typeface="小塚明朝 Pr6N M" panose="02020600000000000000" pitchFamily="18" charset="-128"/>
                <a:ea typeface="小塚明朝 Pr6N M"/>
              </a:rPr>
              <a:t>上がります。</a:t>
            </a:r>
            <a:r>
              <a:rPr lang="ja-JP" altLang="en-US" sz="1400">
                <a:solidFill>
                  <a:srgbClr val="000000"/>
                </a:solidFill>
                <a:latin typeface="小塚明朝 Pr6N M" panose="02020600000000000000" pitchFamily="18" charset="-128"/>
                <a:ea typeface="小塚明朝 Pr6N M"/>
              </a:rPr>
              <a:t>矢印</a:t>
            </a:r>
            <a:r>
              <a:rPr lang="ja-JP" sz="1400">
                <a:solidFill>
                  <a:srgbClr val="000000"/>
                </a:solidFill>
                <a:latin typeface="小塚明朝 Pr6N M" panose="02020600000000000000" pitchFamily="18" charset="-128"/>
                <a:ea typeface="小塚明朝 Pr6N M"/>
              </a:rPr>
              <a:t>により、</a:t>
            </a:r>
            <a:r>
              <a:rPr lang="ja-JP" altLang="en-US" sz="1400">
                <a:solidFill>
                  <a:srgbClr val="000000"/>
                </a:solidFill>
                <a:latin typeface="小塚明朝 Pr6N M" panose="02020600000000000000" pitchFamily="18" charset="-128"/>
                <a:ea typeface="小塚明朝 Pr6N M"/>
              </a:rPr>
              <a:t>別の</a:t>
            </a:r>
            <a:r>
              <a:rPr lang="ja-JP" sz="1400">
                <a:solidFill>
                  <a:srgbClr val="000000"/>
                </a:solidFill>
                <a:latin typeface="小塚明朝 Pr6N M" panose="02020600000000000000" pitchFamily="18" charset="-128"/>
                <a:ea typeface="小塚明朝 Pr6N M"/>
              </a:rPr>
              <a:t>地域</a:t>
            </a:r>
            <a:r>
              <a:rPr lang="ja-JP" altLang="en-US" sz="1400">
                <a:solidFill>
                  <a:srgbClr val="000000"/>
                </a:solidFill>
                <a:latin typeface="小塚明朝 Pr6N M" panose="02020600000000000000" pitchFamily="18" charset="-128"/>
                <a:ea typeface="小塚明朝 Pr6N M"/>
              </a:rPr>
              <a:t>の観光ができ</a:t>
            </a:r>
            <a:r>
              <a:rPr lang="ja-JP" sz="1400">
                <a:solidFill>
                  <a:srgbClr val="000000"/>
                </a:solidFill>
                <a:latin typeface="小塚明朝 Pr6N M" panose="02020600000000000000" pitchFamily="18" charset="-128"/>
                <a:ea typeface="小塚明朝 Pr6N M"/>
              </a:rPr>
              <a:t>ます。</a:t>
            </a:r>
            <a:endParaRPr lang="ja-JP" altLang="en-US" sz="1400">
              <a:solidFill>
                <a:srgbClr val="000000"/>
              </a:solidFill>
              <a:latin typeface="小塚明朝 Pr6N M" panose="02020600000000000000" pitchFamily="18" charset="-128"/>
              <a:ea typeface="小塚明朝 Pr6N M"/>
            </a:endParaRPr>
          </a:p>
          <a:p>
            <a:pPr algn="l"/>
            <a:endParaRPr lang="ja-JP" sz="1400">
              <a:solidFill>
                <a:srgbClr val="000000"/>
              </a:solidFill>
              <a:latin typeface="小塚明朝 Pr6N M" panose="02020600000000000000" pitchFamily="18" charset="-128"/>
              <a:ea typeface="小塚明朝 Pr6N M"/>
            </a:endParaRPr>
          </a:p>
          <a:p>
            <a:pPr algn="l"/>
            <a:r>
              <a:rPr lang="ja-JP" altLang="en-US" sz="1400">
                <a:solidFill>
                  <a:srgbClr val="000000"/>
                </a:solidFill>
                <a:latin typeface="小塚明朝 Pr6N M" panose="02020600000000000000" pitchFamily="18" charset="-128"/>
                <a:ea typeface="小塚明朝 Pr6N M"/>
              </a:rPr>
              <a:t>地震が起き</a:t>
            </a:r>
            <a:r>
              <a:rPr lang="ja-JP" sz="1400">
                <a:solidFill>
                  <a:srgbClr val="000000"/>
                </a:solidFill>
                <a:latin typeface="小塚明朝 Pr6N M" panose="02020600000000000000" pitchFamily="18" charset="-128"/>
                <a:ea typeface="小塚明朝 Pr6N M"/>
              </a:rPr>
              <a:t>ま</a:t>
            </a:r>
            <a:r>
              <a:rPr lang="ja-JP" altLang="en-US" sz="1400">
                <a:solidFill>
                  <a:srgbClr val="000000"/>
                </a:solidFill>
                <a:latin typeface="小塚明朝 Pr6N M" panose="02020600000000000000" pitchFamily="18" charset="-128"/>
                <a:ea typeface="小塚明朝 Pr6N M"/>
              </a:rPr>
              <a:t>し</a:t>
            </a:r>
            <a:r>
              <a:rPr lang="ja-JP" sz="1400">
                <a:solidFill>
                  <a:srgbClr val="000000"/>
                </a:solidFill>
                <a:latin typeface="小塚明朝 Pr6N M" panose="02020600000000000000" pitchFamily="18" charset="-128"/>
                <a:ea typeface="小塚明朝 Pr6N M"/>
              </a:rPr>
              <a:t>た</a:t>
            </a:r>
            <a:r>
              <a:rPr lang="ja-JP" altLang="en-US" sz="1400">
                <a:solidFill>
                  <a:srgbClr val="000000"/>
                </a:solidFill>
                <a:latin typeface="小塚明朝 Pr6N M" panose="02020600000000000000" pitchFamily="18" charset="-128"/>
                <a:ea typeface="小塚明朝 Pr6N M"/>
              </a:rPr>
              <a:t>。青い矢印が</a:t>
            </a:r>
            <a:r>
              <a:rPr lang="ja-JP" sz="1400">
                <a:solidFill>
                  <a:srgbClr val="000000"/>
                </a:solidFill>
                <a:latin typeface="小塚明朝 Pr6N M" panose="02020600000000000000" pitchFamily="18" charset="-128"/>
                <a:ea typeface="小塚明朝 Pr6N M"/>
              </a:rPr>
              <a:t>、</a:t>
            </a:r>
            <a:r>
              <a:rPr lang="ja-JP" altLang="en-US" sz="1400">
                <a:solidFill>
                  <a:srgbClr val="000000"/>
                </a:solidFill>
                <a:latin typeface="小塚明朝 Pr6N M" panose="02020600000000000000" pitchFamily="18" charset="-128"/>
                <a:ea typeface="小塚明朝 Pr6N M"/>
              </a:rPr>
              <a:t>現在</a:t>
            </a:r>
            <a:r>
              <a:rPr lang="ja-JP" sz="1400">
                <a:solidFill>
                  <a:srgbClr val="000000"/>
                </a:solidFill>
                <a:latin typeface="小塚明朝 Pr6N M" panose="02020600000000000000" pitchFamily="18" charset="-128"/>
                <a:ea typeface="小塚明朝 Pr6N M"/>
              </a:rPr>
              <a:t>の</a:t>
            </a:r>
            <a:r>
              <a:rPr lang="ja-JP" altLang="en-US" sz="1400">
                <a:solidFill>
                  <a:srgbClr val="000000"/>
                </a:solidFill>
                <a:latin typeface="小塚明朝 Pr6N M" panose="02020600000000000000" pitchFamily="18" charset="-128"/>
                <a:ea typeface="小塚明朝 Pr6N M"/>
              </a:rPr>
              <a:t>状況を踏まえた避難</a:t>
            </a:r>
            <a:r>
              <a:rPr lang="ja-JP" sz="1400">
                <a:solidFill>
                  <a:srgbClr val="000000"/>
                </a:solidFill>
                <a:latin typeface="小塚明朝 Pr6N M" panose="02020600000000000000" pitchFamily="18" charset="-128"/>
                <a:ea typeface="小塚明朝 Pr6N M"/>
              </a:rPr>
              <a:t>場所</a:t>
            </a:r>
            <a:r>
              <a:rPr lang="ja-JP" altLang="en-US" sz="1400">
                <a:solidFill>
                  <a:srgbClr val="000000"/>
                </a:solidFill>
                <a:latin typeface="小塚明朝 Pr6N M" panose="02020600000000000000" pitchFamily="18" charset="-128"/>
                <a:ea typeface="小塚明朝 Pr6N M"/>
              </a:rPr>
              <a:t>への方向</a:t>
            </a:r>
            <a:r>
              <a:rPr lang="ja-JP" sz="1400">
                <a:solidFill>
                  <a:srgbClr val="000000"/>
                </a:solidFill>
                <a:latin typeface="小塚明朝 Pr6N M" panose="02020600000000000000" pitchFamily="18" charset="-128"/>
                <a:ea typeface="小塚明朝 Pr6N M"/>
              </a:rPr>
              <a:t>で</a:t>
            </a:r>
            <a:r>
              <a:rPr lang="ja-JP" altLang="en-US" sz="1400">
                <a:solidFill>
                  <a:srgbClr val="000000"/>
                </a:solidFill>
                <a:latin typeface="小塚明朝 Pr6N M" panose="02020600000000000000" pitchFamily="18" charset="-128"/>
                <a:ea typeface="小塚明朝 Pr6N M"/>
              </a:rPr>
              <a:t>す。矢印の上のマークは、各地区</a:t>
            </a:r>
            <a:r>
              <a:rPr lang="ja-JP" sz="1400">
                <a:solidFill>
                  <a:srgbClr val="000000"/>
                </a:solidFill>
                <a:latin typeface="小塚明朝 Pr6N M" panose="02020600000000000000" pitchFamily="18" charset="-128"/>
                <a:ea typeface="小塚明朝 Pr6N M"/>
              </a:rPr>
              <a:t>の</a:t>
            </a:r>
            <a:r>
              <a:rPr lang="ja-JP" altLang="en-US" sz="1400">
                <a:solidFill>
                  <a:srgbClr val="000000"/>
                </a:solidFill>
                <a:latin typeface="小塚明朝 Pr6N M" panose="02020600000000000000" pitchFamily="18" charset="-128"/>
                <a:ea typeface="小塚明朝 Pr6N M"/>
              </a:rPr>
              <a:t>混雑状況</a:t>
            </a:r>
            <a:r>
              <a:rPr lang="ja-JP" sz="1400">
                <a:solidFill>
                  <a:srgbClr val="000000"/>
                </a:solidFill>
                <a:latin typeface="小塚明朝 Pr6N M" panose="02020600000000000000" pitchFamily="18" charset="-128"/>
                <a:ea typeface="小塚明朝 Pr6N M"/>
              </a:rPr>
              <a:t>を</a:t>
            </a:r>
            <a:r>
              <a:rPr lang="ja-JP" altLang="en-US" sz="1400">
                <a:solidFill>
                  <a:srgbClr val="000000"/>
                </a:solidFill>
                <a:latin typeface="小塚明朝 Pr6N M" panose="02020600000000000000" pitchFamily="18" charset="-128"/>
                <a:ea typeface="小塚明朝 Pr6N M"/>
              </a:rPr>
              <a:t>表しま</a:t>
            </a:r>
            <a:r>
              <a:rPr lang="ja-JP" sz="1400">
                <a:solidFill>
                  <a:srgbClr val="000000"/>
                </a:solidFill>
                <a:latin typeface="小塚明朝 Pr6N M" panose="02020600000000000000" pitchFamily="18" charset="-128"/>
                <a:ea typeface="小塚明朝 Pr6N M"/>
              </a:rPr>
              <a:t>す</a:t>
            </a:r>
            <a:r>
              <a:rPr lang="ja-JP" altLang="en-US" sz="1400">
                <a:solidFill>
                  <a:srgbClr val="000000"/>
                </a:solidFill>
                <a:latin typeface="小塚明朝 Pr6N M" panose="02020600000000000000" pitchFamily="18" charset="-128"/>
                <a:ea typeface="小塚明朝 Pr6N M"/>
              </a:rPr>
              <a:t>。外国人の方</a:t>
            </a:r>
            <a:r>
              <a:rPr lang="ja-JP" sz="1400">
                <a:solidFill>
                  <a:srgbClr val="000000"/>
                </a:solidFill>
                <a:latin typeface="小塚明朝 Pr6N M" panose="02020600000000000000" pitchFamily="18" charset="-128"/>
                <a:ea typeface="小塚明朝 Pr6N M"/>
              </a:rPr>
              <a:t>でも</a:t>
            </a:r>
            <a:r>
              <a:rPr lang="ja-JP" altLang="en-US" sz="1400">
                <a:solidFill>
                  <a:srgbClr val="000000"/>
                </a:solidFill>
                <a:latin typeface="小塚明朝 Pr6N M" panose="02020600000000000000" pitchFamily="18" charset="-128"/>
                <a:ea typeface="小塚明朝 Pr6N M"/>
              </a:rPr>
              <a:t>わかるようにあえて記号のみで案内しています。</a:t>
            </a:r>
          </a:p>
          <a:p>
            <a:pPr algn="l"/>
            <a:endParaRPr lang="ja-JP" altLang="en-US" sz="1400">
              <a:solidFill>
                <a:srgbClr val="000000"/>
              </a:solidFill>
              <a:latin typeface="小塚明朝 Pr6N M" panose="02020600000000000000" pitchFamily="18" charset="-128"/>
              <a:ea typeface="小塚明朝 Pr6N M"/>
            </a:endParaRPr>
          </a:p>
          <a:p>
            <a:pPr algn="l"/>
            <a:r>
              <a:rPr lang="ja-JP" altLang="en-US" sz="1400">
                <a:solidFill>
                  <a:srgbClr val="000000"/>
                </a:solidFill>
                <a:latin typeface="小塚明朝 Pr6N M" panose="02020600000000000000" pitchFamily="18" charset="-128"/>
                <a:ea typeface="小塚明朝 Pr6N M"/>
              </a:rPr>
              <a:t>このように、状況に合わせた</a:t>
            </a:r>
            <a:r>
              <a:rPr lang="ja-JP" sz="1400">
                <a:solidFill>
                  <a:srgbClr val="000000"/>
                </a:solidFill>
                <a:latin typeface="小塚明朝 Pr6N M" panose="02020600000000000000" pitchFamily="18" charset="-128"/>
                <a:ea typeface="小塚明朝 Pr6N M"/>
              </a:rPr>
              <a:t>避難</a:t>
            </a:r>
            <a:r>
              <a:rPr lang="ja-JP" altLang="en-US" sz="1400">
                <a:solidFill>
                  <a:srgbClr val="000000"/>
                </a:solidFill>
                <a:latin typeface="小塚明朝 Pr6N M" panose="02020600000000000000" pitchFamily="18" charset="-128"/>
                <a:ea typeface="小塚明朝 Pr6N M"/>
              </a:rPr>
              <a:t>場所に案内</a:t>
            </a:r>
            <a:r>
              <a:rPr lang="ja-JP" sz="1400">
                <a:solidFill>
                  <a:srgbClr val="000000"/>
                </a:solidFill>
                <a:latin typeface="小塚明朝 Pr6N M" panose="02020600000000000000" pitchFamily="18" charset="-128"/>
                <a:ea typeface="小塚明朝 Pr6N M"/>
              </a:rPr>
              <a:t>する</a:t>
            </a:r>
            <a:r>
              <a:rPr lang="ja-JP" altLang="en-US" sz="1400">
                <a:solidFill>
                  <a:srgbClr val="000000"/>
                </a:solidFill>
                <a:latin typeface="小塚明朝 Pr6N M" panose="02020600000000000000" pitchFamily="18" charset="-128"/>
                <a:ea typeface="小塚明朝 Pr6N M"/>
              </a:rPr>
              <a:t>のが、現在のハザードマップ</a:t>
            </a:r>
            <a:r>
              <a:rPr lang="ja-JP" sz="1400">
                <a:solidFill>
                  <a:srgbClr val="000000"/>
                </a:solidFill>
                <a:latin typeface="小塚明朝 Pr6N M" panose="02020600000000000000" pitchFamily="18" charset="-128"/>
                <a:ea typeface="小塚明朝 Pr6N M"/>
              </a:rPr>
              <a:t>と</a:t>
            </a:r>
            <a:r>
              <a:rPr lang="ja-JP" altLang="en-US" sz="1400">
                <a:solidFill>
                  <a:srgbClr val="000000"/>
                </a:solidFill>
                <a:latin typeface="小塚明朝 Pr6N M" panose="02020600000000000000" pitchFamily="18" charset="-128"/>
                <a:ea typeface="小塚明朝 Pr6N M"/>
              </a:rPr>
              <a:t>の大きな違いで</a:t>
            </a:r>
            <a:r>
              <a:rPr lang="ja-JP" sz="1400">
                <a:solidFill>
                  <a:srgbClr val="000000"/>
                </a:solidFill>
                <a:latin typeface="小塚明朝 Pr6N M" panose="02020600000000000000" pitchFamily="18" charset="-128"/>
                <a:ea typeface="小塚明朝 Pr6N M"/>
              </a:rPr>
              <a:t>す。</a:t>
            </a:r>
            <a:endParaRPr lang="ja-JP"/>
          </a:p>
          <a:p>
            <a:pPr algn="l"/>
            <a:r>
              <a:rPr lang="ja-JP" altLang="en-US" sz="1400">
                <a:solidFill>
                  <a:srgbClr val="000000"/>
                </a:solidFill>
                <a:latin typeface="小塚明朝 Pr6N M" panose="02020600000000000000" pitchFamily="18" charset="-128"/>
                <a:ea typeface="小塚明朝 Pr6N M"/>
              </a:rPr>
              <a:t>以上</a:t>
            </a:r>
            <a:r>
              <a:rPr lang="ja-JP" sz="1400">
                <a:solidFill>
                  <a:srgbClr val="000000"/>
                </a:solidFill>
                <a:latin typeface="小塚明朝 Pr6N M" panose="02020600000000000000" pitchFamily="18" charset="-128"/>
                <a:ea typeface="小塚明朝 Pr6N M"/>
              </a:rPr>
              <a:t>で</a:t>
            </a:r>
            <a:r>
              <a:rPr lang="ja-JP" altLang="en-US" sz="1400">
                <a:solidFill>
                  <a:srgbClr val="000000"/>
                </a:solidFill>
                <a:latin typeface="小塚明朝 Pr6N M" panose="02020600000000000000" pitchFamily="18" charset="-128"/>
                <a:ea typeface="小塚明朝 Pr6N M"/>
              </a:rPr>
              <a:t>終わりま</a:t>
            </a:r>
            <a:r>
              <a:rPr lang="ja-JP" sz="1400">
                <a:solidFill>
                  <a:srgbClr val="000000"/>
                </a:solidFill>
                <a:latin typeface="小塚明朝 Pr6N M" panose="02020600000000000000" pitchFamily="18" charset="-128"/>
                <a:ea typeface="小塚明朝 Pr6N M"/>
              </a:rPr>
              <a:t>す。</a:t>
            </a:r>
            <a:endParaRPr lang="ja-JP" altLang="en-US" sz="1400">
              <a:solidFill>
                <a:srgbClr val="000000"/>
              </a:solidFill>
              <a:latin typeface="小塚明朝 Pr6N M" panose="02020600000000000000" pitchFamily="18" charset="-128"/>
              <a:ea typeface="小塚明朝 Pr6N M"/>
            </a:endParaRPr>
          </a:p>
          <a:p>
            <a:pPr algn="l"/>
            <a:endParaRPr lang="ja-JP" altLang="en-US" sz="1400">
              <a:solidFill>
                <a:srgbClr val="000000"/>
              </a:solidFill>
              <a:latin typeface="小塚明朝 Pr6N M" panose="02020600000000000000" pitchFamily="18" charset="-128"/>
              <a:ea typeface="小塚明朝 Pr6N M"/>
            </a:endParaRPr>
          </a:p>
          <a:p>
            <a:pPr marL="0" lvl="0" indent="0" algn="l" defTabSz="914400">
              <a:buNone/>
              <a:tabLst/>
              <a:defRPr/>
            </a:pPr>
            <a:endParaRPr lang="ja-JP" altLang="en-US" sz="1400" b="0" i="0" u="none" strike="noStrike" kern="1200" cap="none" spc="0" normalizeH="0" baseline="0" noProof="0">
              <a:solidFill>
                <a:srgbClr val="000000"/>
              </a:solidFill>
              <a:effectLst/>
              <a:uLnTx/>
              <a:uFillTx/>
              <a:latin typeface="小塚明朝 Pr6N M" panose="02020600000000000000" pitchFamily="18" charset="-128"/>
              <a:ea typeface="小塚明朝 Pr6N M" panose="02020600000000000000" pitchFamily="18" charset="-128"/>
              <a:cs typeface="小塚明朝 Pr6N M"/>
            </a:endParaRPr>
          </a:p>
          <a:p>
            <a:pPr marL="0" marR="0" lvl="0" indent="0" algn="l" defTabSz="914400">
              <a:spcBef>
                <a:spcPct val="0"/>
              </a:spcBef>
              <a:spcAft>
                <a:spcPts val="0"/>
              </a:spcAft>
              <a:buClrTx/>
              <a:buSzTx/>
              <a:buFontTx/>
              <a:buNone/>
              <a:tabLst/>
              <a:defRPr/>
            </a:pPr>
            <a:endParaRPr lang="ja-JP" altLang="en-US" sz="1400" b="0" i="0" u="none" strike="noStrike" kern="1200" cap="none" spc="0" normalizeH="0" baseline="0" noProof="0">
              <a:solidFill>
                <a:srgbClr val="000000"/>
              </a:solidFill>
              <a:effectLst/>
              <a:uLnTx/>
              <a:uFillTx/>
              <a:latin typeface="小塚明朝 Pr6N M" panose="02020600000000000000" pitchFamily="18" charset="-128"/>
              <a:ea typeface="小塚明朝 Pr6N M" panose="02020600000000000000" pitchFamily="18" charset="-128"/>
              <a:cs typeface="Helvetica"/>
            </a:endParaRPr>
          </a:p>
        </p:txBody>
      </p:sp>
      <p:sp>
        <p:nvSpPr>
          <p:cNvPr id="7" name="タイトル 1">
            <a:extLst>
              <a:ext uri="{FF2B5EF4-FFF2-40B4-BE49-F238E27FC236}">
                <a16:creationId xmlns:a16="http://schemas.microsoft.com/office/drawing/2014/main" id="{0EB22C1B-6628-610E-1A94-267212CE936A}"/>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　審査</a:t>
            </a:r>
          </a:p>
        </p:txBody>
      </p:sp>
    </p:spTree>
    <p:extLst>
      <p:ext uri="{BB962C8B-B14F-4D97-AF65-F5344CB8AC3E}">
        <p14:creationId xmlns:p14="http://schemas.microsoft.com/office/powerpoint/2010/main" val="130255832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9AEE9-1BB4-1C25-B4DC-C7552236E60A}"/>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03E8E2E7-7A2A-0D2A-FB99-8062E787873E}"/>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ja-JP" altLang="en-US" sz="2000" b="1">
                <a:ln w="13462">
                  <a:noFill/>
                  <a:prstDash val="solid"/>
                </a:ln>
                <a:solidFill>
                  <a:srgbClr val="000000"/>
                </a:solidFill>
                <a:latin typeface="小塚明朝 Pr6N M"/>
                <a:ea typeface="小塚明朝 Pr6N M"/>
                <a:cs typeface="小塚明朝 Pr6N M"/>
              </a:rPr>
              <a:t>審査員コメント （学内審査）</a:t>
            </a:r>
            <a:endParaRPr lang="en-US" altLang="ja-JP" sz="2000" b="1"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p:txBody>
      </p:sp>
      <p:sp>
        <p:nvSpPr>
          <p:cNvPr id="5" name="タイトル 1">
            <a:extLst>
              <a:ext uri="{FF2B5EF4-FFF2-40B4-BE49-F238E27FC236}">
                <a16:creationId xmlns:a16="http://schemas.microsoft.com/office/drawing/2014/main" id="{8544C63D-BD5A-BB60-AFC0-70AAB2B4681E}"/>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　審査</a:t>
            </a:r>
          </a:p>
        </p:txBody>
      </p:sp>
      <p:pic>
        <p:nvPicPr>
          <p:cNvPr id="2" name="Picture 1">
            <a:extLst>
              <a:ext uri="{FF2B5EF4-FFF2-40B4-BE49-F238E27FC236}">
                <a16:creationId xmlns:a16="http://schemas.microsoft.com/office/drawing/2014/main" id="{514CC39E-1089-1522-14F8-1477CD5EBFE9}"/>
              </a:ext>
            </a:extLst>
          </p:cNvPr>
          <p:cNvPicPr>
            <a:picLocks noChangeAspect="1"/>
          </p:cNvPicPr>
          <p:nvPr/>
        </p:nvPicPr>
        <p:blipFill>
          <a:blip r:embed="rId3"/>
          <a:srcRect l="6506" t="6619" r="5422" b="12630"/>
          <a:stretch/>
        </p:blipFill>
        <p:spPr>
          <a:xfrm>
            <a:off x="299490" y="2565912"/>
            <a:ext cx="4026594" cy="2780202"/>
          </a:xfrm>
          <a:prstGeom prst="rect">
            <a:avLst/>
          </a:prstGeom>
        </p:spPr>
      </p:pic>
      <p:pic>
        <p:nvPicPr>
          <p:cNvPr id="4" name="Picture 3">
            <a:extLst>
              <a:ext uri="{FF2B5EF4-FFF2-40B4-BE49-F238E27FC236}">
                <a16:creationId xmlns:a16="http://schemas.microsoft.com/office/drawing/2014/main" id="{FDC3E216-5C28-4D0C-4C30-16C9DDDD480D}"/>
              </a:ext>
            </a:extLst>
          </p:cNvPr>
          <p:cNvPicPr>
            <a:picLocks noChangeAspect="1"/>
          </p:cNvPicPr>
          <p:nvPr/>
        </p:nvPicPr>
        <p:blipFill>
          <a:blip r:embed="rId4"/>
          <a:srcRect l="3846" t="11661" r="3125" b="7668"/>
          <a:stretch/>
        </p:blipFill>
        <p:spPr>
          <a:xfrm>
            <a:off x="4336624" y="2564884"/>
            <a:ext cx="4253291" cy="2777448"/>
          </a:xfrm>
          <a:prstGeom prst="rect">
            <a:avLst/>
          </a:prstGeom>
        </p:spPr>
      </p:pic>
    </p:spTree>
    <p:extLst>
      <p:ext uri="{BB962C8B-B14F-4D97-AF65-F5344CB8AC3E}">
        <p14:creationId xmlns:p14="http://schemas.microsoft.com/office/powerpoint/2010/main" val="268432553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20C0C-067E-0CEE-ED17-3904F234E295}"/>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B09590FF-45BF-3F0E-970F-BF4598C9928F}"/>
              </a:ext>
            </a:extLst>
          </p:cNvPr>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ja-JP" altLang="en-US" sz="2000" b="1">
                <a:ln w="13462">
                  <a:noFill/>
                  <a:prstDash val="solid"/>
                </a:ln>
                <a:solidFill>
                  <a:srgbClr val="000000"/>
                </a:solidFill>
                <a:latin typeface="小塚明朝 Pr6N M"/>
                <a:ea typeface="小塚明朝 Pr6N M"/>
                <a:cs typeface="小塚明朝 Pr6N M"/>
              </a:rPr>
              <a:t>審査員コメント （学内審査）</a:t>
            </a:r>
            <a:endParaRPr lang="en-US" altLang="ja-JP" sz="2000" b="1" i="0" u="none" strike="noStrike" kern="1200" cap="none" spc="0" normalizeH="0" baseline="0" noProof="0">
              <a:ln w="13462">
                <a:noFill/>
                <a:prstDash val="solid"/>
              </a:ln>
              <a:solidFill>
                <a:srgbClr val="000000"/>
              </a:solidFill>
              <a:effectLst/>
              <a:uLnTx/>
              <a:uFillTx/>
              <a:latin typeface="小塚明朝 Pr6N M"/>
              <a:ea typeface="小塚明朝 Pr6N M"/>
              <a:cs typeface="小塚明朝 Pr6N M"/>
            </a:endParaRPr>
          </a:p>
        </p:txBody>
      </p:sp>
      <p:sp>
        <p:nvSpPr>
          <p:cNvPr id="5" name="タイトル 1">
            <a:extLst>
              <a:ext uri="{FF2B5EF4-FFF2-40B4-BE49-F238E27FC236}">
                <a16:creationId xmlns:a16="http://schemas.microsoft.com/office/drawing/2014/main" id="{EAC51792-A9E1-630A-4031-55EE77E736BE}"/>
              </a:ext>
            </a:extLst>
          </p:cNvPr>
          <p:cNvSpPr txBox="1">
            <a:spLocks/>
          </p:cNvSpPr>
          <p:nvPr/>
        </p:nvSpPr>
        <p:spPr>
          <a:xfrm>
            <a:off x="0" y="62068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ja-JP" altLang="en-US" sz="2400" b="0" i="0" u="none" strike="noStrike" kern="1200" cap="none" spc="0" normalizeH="0" baseline="0" noProof="0">
                <a:ln w="13462">
                  <a:noFill/>
                  <a:prstDash val="solid"/>
                </a:ln>
                <a:solidFill>
                  <a:srgbClr val="000000"/>
                </a:solidFill>
                <a:effectLst/>
                <a:uLnTx/>
                <a:uFillTx/>
                <a:latin typeface="ＭＳ Ｐゴシック" panose="020B0600070205080204" pitchFamily="50" charset="-128"/>
                <a:ea typeface="ＭＳ Ｐゴシック" panose="020B0600070205080204" pitchFamily="50" charset="-128"/>
                <a:cs typeface="小塚明朝 Pr6N M"/>
              </a:rPr>
              <a:t>●　審査</a:t>
            </a:r>
          </a:p>
        </p:txBody>
      </p:sp>
      <p:pic>
        <p:nvPicPr>
          <p:cNvPr id="2" name="Picture 1">
            <a:extLst>
              <a:ext uri="{FF2B5EF4-FFF2-40B4-BE49-F238E27FC236}">
                <a16:creationId xmlns:a16="http://schemas.microsoft.com/office/drawing/2014/main" id="{217126AF-7061-931C-14CF-28860EF88BD7}"/>
              </a:ext>
            </a:extLst>
          </p:cNvPr>
          <p:cNvPicPr>
            <a:picLocks noChangeAspect="1"/>
          </p:cNvPicPr>
          <p:nvPr/>
        </p:nvPicPr>
        <p:blipFill>
          <a:blip r:embed="rId3"/>
          <a:srcRect l="3865" t="8307" r="3065" b="11502"/>
          <a:stretch/>
        </p:blipFill>
        <p:spPr>
          <a:xfrm>
            <a:off x="319582" y="2465857"/>
            <a:ext cx="4255170" cy="2760975"/>
          </a:xfrm>
          <a:prstGeom prst="rect">
            <a:avLst/>
          </a:prstGeom>
        </p:spPr>
      </p:pic>
      <p:pic>
        <p:nvPicPr>
          <p:cNvPr id="4" name="Picture 3">
            <a:extLst>
              <a:ext uri="{FF2B5EF4-FFF2-40B4-BE49-F238E27FC236}">
                <a16:creationId xmlns:a16="http://schemas.microsoft.com/office/drawing/2014/main" id="{59DD7F40-16C9-25D1-63EC-D79B78BDA5F1}"/>
              </a:ext>
            </a:extLst>
          </p:cNvPr>
          <p:cNvPicPr>
            <a:picLocks noChangeAspect="1"/>
          </p:cNvPicPr>
          <p:nvPr/>
        </p:nvPicPr>
        <p:blipFill>
          <a:blip r:embed="rId4"/>
          <a:srcRect l="2514" t="7969" r="4064" b="11579"/>
          <a:stretch/>
        </p:blipFill>
        <p:spPr>
          <a:xfrm>
            <a:off x="4569693" y="2468898"/>
            <a:ext cx="4271264" cy="2769930"/>
          </a:xfrm>
          <a:prstGeom prst="rect">
            <a:avLst/>
          </a:prstGeom>
        </p:spPr>
      </p:pic>
    </p:spTree>
    <p:extLst>
      <p:ext uri="{BB962C8B-B14F-4D97-AF65-F5344CB8AC3E}">
        <p14:creationId xmlns:p14="http://schemas.microsoft.com/office/powerpoint/2010/main" val="392174749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4644008" y="2780928"/>
            <a:ext cx="4499992" cy="237626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3600">
                <a:ln w="13462">
                  <a:noFill/>
                  <a:prstDash val="solid"/>
                </a:ln>
                <a:solidFill>
                  <a:srgbClr val="000000"/>
                </a:solidFill>
                <a:latin typeface="+mj-ea"/>
                <a:cs typeface="小塚明朝 Pr6N M"/>
              </a:rPr>
              <a:t>イベントレポート</a:t>
            </a:r>
            <a:endParaRPr lang="en-US" altLang="ja-JP" sz="3600">
              <a:ln w="13462">
                <a:noFill/>
                <a:prstDash val="solid"/>
              </a:ln>
              <a:solidFill>
                <a:srgbClr val="000000"/>
              </a:solidFill>
              <a:latin typeface="+mj-ea"/>
              <a:cs typeface="小塚明朝 Pr6N M"/>
            </a:endParaRPr>
          </a:p>
          <a:p>
            <a:pPr algn="l">
              <a:lnSpc>
                <a:spcPct val="120000"/>
              </a:lnSpc>
            </a:pPr>
            <a:r>
              <a:rPr lang="ja-JP" altLang="en-US" sz="2000">
                <a:ln w="13462">
                  <a:noFill/>
                  <a:prstDash val="solid"/>
                </a:ln>
                <a:solidFill>
                  <a:srgbClr val="000000"/>
                </a:solidFill>
                <a:latin typeface="+mj-ea"/>
                <a:cs typeface="小塚明朝 Pr6N M"/>
              </a:rPr>
              <a:t>個人</a:t>
            </a:r>
          </a:p>
          <a:p>
            <a:pPr algn="l">
              <a:lnSpc>
                <a:spcPct val="120000"/>
              </a:lnSpc>
            </a:pPr>
            <a:r>
              <a:rPr lang="ja-JP" altLang="en-US" sz="2000">
                <a:ln w="13462">
                  <a:noFill/>
                  <a:prstDash val="solid"/>
                </a:ln>
                <a:solidFill>
                  <a:srgbClr val="000000"/>
                </a:solidFill>
                <a:latin typeface="+mj-ea"/>
                <a:cs typeface="小塚明朝 Pr6N M"/>
              </a:rPr>
              <a:t>(当日運営、会場雰囲気、感想)</a:t>
            </a:r>
            <a:endParaRPr lang="en-US" altLang="ja-JP" sz="2000">
              <a:ln w="13462">
                <a:noFill/>
                <a:prstDash val="solid"/>
              </a:ln>
              <a:solidFill>
                <a:srgbClr val="000000"/>
              </a:solidFill>
              <a:latin typeface="+mj-ea"/>
              <a:cs typeface="小塚明朝 Pr6N M"/>
            </a:endParaRPr>
          </a:p>
          <a:p>
            <a:pPr algn="l">
              <a:lnSpc>
                <a:spcPct val="120000"/>
              </a:lnSpc>
            </a:pPr>
            <a:endParaRPr lang="ja-JP" altLang="en-US" sz="2000">
              <a:ln w="13462">
                <a:noFill/>
                <a:prstDash val="solid"/>
              </a:ln>
              <a:solidFill>
                <a:srgbClr val="000000"/>
              </a:solidFill>
              <a:latin typeface="+mj-ea"/>
              <a:cs typeface="小塚明朝 Pr6N M"/>
            </a:endParaRPr>
          </a:p>
        </p:txBody>
      </p:sp>
      <p:sp>
        <p:nvSpPr>
          <p:cNvPr id="5" name="正方形/長方形 4"/>
          <p:cNvSpPr/>
          <p:nvPr/>
        </p:nvSpPr>
        <p:spPr>
          <a:xfrm>
            <a:off x="539552" y="908720"/>
            <a:ext cx="6552728" cy="523220"/>
          </a:xfrm>
          <a:prstGeom prst="rect">
            <a:avLst/>
          </a:prstGeom>
        </p:spPr>
        <p:txBody>
          <a:bodyPr wrap="square" lIns="91440" tIns="45720" rIns="91440" bIns="45720" anchor="t">
            <a:spAutoFit/>
          </a:bodyPr>
          <a:lstStyle/>
          <a:p>
            <a:pPr algn="ctr"/>
            <a:endParaRPr lang="ja-JP" altLang="en-US" sz="2800">
              <a:solidFill>
                <a:srgbClr val="09518F"/>
              </a:solidFill>
            </a:endParaRPr>
          </a:p>
        </p:txBody>
      </p:sp>
      <p:sp>
        <p:nvSpPr>
          <p:cNvPr id="3" name="正方形/長方形 1">
            <a:extLst>
              <a:ext uri="{FF2B5EF4-FFF2-40B4-BE49-F238E27FC236}">
                <a16:creationId xmlns:a16="http://schemas.microsoft.com/office/drawing/2014/main" id="{CE02D49D-D045-5EAE-A73F-6EBA7AD6C656}"/>
              </a:ext>
            </a:extLst>
          </p:cNvPr>
          <p:cNvSpPr/>
          <p:nvPr/>
        </p:nvSpPr>
        <p:spPr>
          <a:xfrm>
            <a:off x="1079612" y="862486"/>
            <a:ext cx="6552728" cy="1538883"/>
          </a:xfrm>
          <a:prstGeom prst="rect">
            <a:avLst/>
          </a:prstGeom>
        </p:spPr>
        <p:txBody>
          <a:bodyPr wrap="square" lIns="91440" tIns="45720" rIns="91440" bIns="45720" anchor="t">
            <a:spAutoFit/>
          </a:bodyPr>
          <a:lstStyle/>
          <a:p>
            <a:pPr algn="ctr"/>
            <a:r>
              <a:rPr lang="ja-JP" altLang="en-US" sz="6600">
                <a:solidFill>
                  <a:srgbClr val="09518F"/>
                </a:solidFill>
              </a:rPr>
              <a:t>JAPONISM</a:t>
            </a:r>
            <a:r>
              <a:rPr lang="ja-JP" altLang="en-US" sz="4400">
                <a:solidFill>
                  <a:srgbClr val="09518F"/>
                </a:solidFill>
              </a:rPr>
              <a:t> </a:t>
            </a:r>
          </a:p>
          <a:p>
            <a:pPr algn="ctr"/>
            <a:r>
              <a:rPr lang="ja-JP" altLang="en-US" sz="2800">
                <a:solidFill>
                  <a:srgbClr val="09518F"/>
                </a:solidFill>
              </a:rPr>
              <a:t> ～</a:t>
            </a:r>
            <a:r>
              <a:rPr lang="ja-JP" sz="2800">
                <a:solidFill>
                  <a:srgbClr val="09518F"/>
                </a:solidFill>
              </a:rPr>
              <a:t>TO THE WORLD</a:t>
            </a:r>
            <a:r>
              <a:rPr lang="ja-JP" altLang="en-US" sz="2800">
                <a:solidFill>
                  <a:srgbClr val="09518F"/>
                </a:solidFill>
              </a:rPr>
              <a:t>～</a:t>
            </a:r>
          </a:p>
        </p:txBody>
      </p:sp>
      <p:pic>
        <p:nvPicPr>
          <p:cNvPr id="4" name="図 3">
            <a:extLst>
              <a:ext uri="{FF2B5EF4-FFF2-40B4-BE49-F238E27FC236}">
                <a16:creationId xmlns:a16="http://schemas.microsoft.com/office/drawing/2014/main" id="{13605501-CAAD-3154-479C-28BA673330B1}"/>
              </a:ext>
            </a:extLst>
          </p:cNvPr>
          <p:cNvPicPr>
            <a:picLocks noChangeAspect="1"/>
          </p:cNvPicPr>
          <p:nvPr/>
        </p:nvPicPr>
        <p:blipFill>
          <a:blip r:embed="rId3"/>
          <a:stretch>
            <a:fillRect/>
          </a:stretch>
        </p:blipFill>
        <p:spPr>
          <a:xfrm>
            <a:off x="392171" y="2559921"/>
            <a:ext cx="4178341" cy="3602142"/>
          </a:xfrm>
          <a:prstGeom prst="rect">
            <a:avLst/>
          </a:prstGeom>
        </p:spPr>
      </p:pic>
    </p:spTree>
    <p:extLst>
      <p:ext uri="{BB962C8B-B14F-4D97-AF65-F5344CB8AC3E}">
        <p14:creationId xmlns:p14="http://schemas.microsoft.com/office/powerpoint/2010/main" val="251766641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468052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a:ln w="13462">
                  <a:noFill/>
                  <a:prstDash val="solid"/>
                </a:ln>
                <a:solidFill>
                  <a:srgbClr val="000000"/>
                </a:solidFill>
                <a:latin typeface="小塚明朝 Pr6N M"/>
                <a:ea typeface="小塚明朝 Pr6N M"/>
                <a:cs typeface="小塚明朝 Pr6N M"/>
              </a:rPr>
              <a:t>当日運営、会場雰囲気、感想</a:t>
            </a:r>
            <a:endParaRPr lang="en-US" altLang="ja-JP" sz="2000">
              <a:ln w="13462">
                <a:noFill/>
                <a:prstDash val="solid"/>
              </a:ln>
              <a:solidFill>
                <a:srgbClr val="000000"/>
              </a:solidFill>
              <a:latin typeface="小塚明朝 Pr6N M"/>
              <a:ea typeface="小塚明朝 Pr6N M"/>
              <a:cs typeface="小塚明朝 Pr6N M"/>
            </a:endParaRPr>
          </a:p>
        </p:txBody>
      </p:sp>
      <p:sp>
        <p:nvSpPr>
          <p:cNvPr id="9" name="タイトル 1"/>
          <p:cNvSpPr txBox="1">
            <a:spLocks/>
          </p:cNvSpPr>
          <p:nvPr/>
        </p:nvSpPr>
        <p:spPr>
          <a:xfrm>
            <a:off x="251520" y="4077072"/>
            <a:ext cx="1584176"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200">
                <a:ln w="13462">
                  <a:noFill/>
                  <a:prstDash val="solid"/>
                </a:ln>
                <a:solidFill>
                  <a:srgbClr val="000000"/>
                </a:solidFill>
                <a:latin typeface="小塚明朝 Pr6N M"/>
                <a:ea typeface="小塚明朝 Pr6N M"/>
                <a:cs typeface="小塚明朝 Pr6N M"/>
              </a:rPr>
              <a:t>氏名</a:t>
            </a:r>
            <a:endParaRPr lang="en-US" altLang="ja-JP" sz="12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200">
                <a:ln w="13462">
                  <a:noFill/>
                  <a:prstDash val="solid"/>
                </a:ln>
                <a:solidFill>
                  <a:srgbClr val="000000"/>
                </a:solidFill>
                <a:latin typeface="小塚明朝 Pr6N M"/>
                <a:ea typeface="小塚明朝 Pr6N M"/>
                <a:cs typeface="小塚明朝 Pr6N M"/>
              </a:rPr>
              <a:t>中田 一旗</a:t>
            </a:r>
          </a:p>
          <a:p>
            <a:pPr algn="l">
              <a:lnSpc>
                <a:spcPct val="120000"/>
              </a:lnSpc>
            </a:pPr>
            <a:endParaRPr lang="ja-JP" altLang="en-US" sz="1200">
              <a:ln w="13462">
                <a:noFill/>
                <a:prstDash val="solid"/>
              </a:ln>
              <a:solidFill>
                <a:srgbClr val="000000"/>
              </a:solidFill>
              <a:latin typeface="小塚明朝 Pr6N M"/>
              <a:ea typeface="小塚明朝 Pr6N M"/>
              <a:cs typeface="小塚明朝 Pr6N M"/>
            </a:endParaRPr>
          </a:p>
        </p:txBody>
      </p:sp>
      <p:sp>
        <p:nvSpPr>
          <p:cNvPr id="11" name="タイトル 1"/>
          <p:cNvSpPr txBox="1">
            <a:spLocks/>
          </p:cNvSpPr>
          <p:nvPr/>
        </p:nvSpPr>
        <p:spPr>
          <a:xfrm>
            <a:off x="1266" y="656692"/>
            <a:ext cx="435648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　イベントレポート　個人</a:t>
            </a:r>
          </a:p>
        </p:txBody>
      </p:sp>
      <p:sp>
        <p:nvSpPr>
          <p:cNvPr id="12" name="タイトル 1">
            <a:extLst>
              <a:ext uri="{FF2B5EF4-FFF2-40B4-BE49-F238E27FC236}">
                <a16:creationId xmlns:a16="http://schemas.microsoft.com/office/drawing/2014/main" id="{D834EA43-41BC-BBC6-3631-498F8B4E1AF9}"/>
              </a:ext>
            </a:extLst>
          </p:cNvPr>
          <p:cNvSpPr txBox="1">
            <a:spLocks/>
          </p:cNvSpPr>
          <p:nvPr/>
        </p:nvSpPr>
        <p:spPr>
          <a:xfrm>
            <a:off x="1907704" y="1988840"/>
            <a:ext cx="6840760"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600">
                <a:ln w="13462">
                  <a:noFill/>
                  <a:prstDash val="solid"/>
                </a:ln>
                <a:solidFill>
                  <a:srgbClr val="000000"/>
                </a:solidFill>
                <a:latin typeface="Helvetica"/>
                <a:ea typeface="小塚明朝 Pr6N M"/>
                <a:cs typeface="Helvetica"/>
              </a:rPr>
              <a:t>当日運営</a:t>
            </a:r>
            <a:r>
              <a:rPr lang="ja-JP" altLang="en-US" sz="1600">
                <a:ln w="13462">
                  <a:noFill/>
                  <a:prstDash val="solid"/>
                </a:ln>
                <a:solidFill>
                  <a:srgbClr val="000000"/>
                </a:solidFill>
                <a:latin typeface="小塚明朝 Pr6N M"/>
                <a:ea typeface="小塚明朝 Pr6N M"/>
                <a:cs typeface="小塚明朝 Pr6N M"/>
              </a:rPr>
              <a:t>：</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グループメンバー全員揃って当日の運営ができたことから、ブース運営をうまくすることができました。表彰式担当だったこともあり、ブースにはあまりいることはありませんでしたが、メンバーがうまく運営を行ってくれました。</a:t>
            </a: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会場雰囲気：</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400">
                <a:ln w="13462">
                  <a:noFill/>
                  <a:prstDash val="solid"/>
                </a:ln>
                <a:solidFill>
                  <a:srgbClr val="000000"/>
                </a:solidFill>
                <a:latin typeface="小塚明朝 Pr6N M"/>
                <a:ea typeface="小塚明朝 Pr6N M"/>
                <a:cs typeface="小塚明朝 Pr6N M"/>
              </a:rPr>
              <a:t>来場者の数も多く、様々なブースで盛り上がりがわかりました。</a:t>
            </a: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感想：</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リーダーとしてグループをまとめるうえで大変なことが多くありましたが、無事最後までやり遂げることができました。世田谷区の人に、このシステムがあったらいいとおっしゃっていただけたのが大きな達成感をえました。</a:t>
            </a:r>
          </a:p>
          <a:p>
            <a:pPr algn="l">
              <a:lnSpc>
                <a:spcPct val="120000"/>
              </a:lnSpc>
            </a:pPr>
            <a:endParaRPr lang="ja-JP" altLang="en-US" sz="1400">
              <a:ln w="13462">
                <a:noFill/>
                <a:prstDash val="solid"/>
              </a:ln>
              <a:solidFill>
                <a:srgbClr val="000000"/>
              </a:solidFill>
              <a:latin typeface="小塚明朝 Pr6N M"/>
              <a:ea typeface="小塚明朝 Pr6N M"/>
              <a:cs typeface="小塚明朝 Pr6N M"/>
            </a:endParaRPr>
          </a:p>
        </p:txBody>
      </p:sp>
      <p:pic>
        <p:nvPicPr>
          <p:cNvPr id="2" name="Picture 1">
            <a:extLst>
              <a:ext uri="{FF2B5EF4-FFF2-40B4-BE49-F238E27FC236}">
                <a16:creationId xmlns:a16="http://schemas.microsoft.com/office/drawing/2014/main" id="{3082B167-5617-00C2-9DE6-474D6A8F5515}"/>
              </a:ext>
            </a:extLst>
          </p:cNvPr>
          <p:cNvPicPr>
            <a:picLocks noChangeAspect="1"/>
          </p:cNvPicPr>
          <p:nvPr/>
        </p:nvPicPr>
        <p:blipFill>
          <a:blip r:embed="rId3"/>
          <a:stretch>
            <a:fillRect/>
          </a:stretch>
        </p:blipFill>
        <p:spPr>
          <a:xfrm>
            <a:off x="65210" y="2153749"/>
            <a:ext cx="1847850" cy="1781175"/>
          </a:xfrm>
          <a:prstGeom prst="rect">
            <a:avLst/>
          </a:prstGeom>
        </p:spPr>
      </p:pic>
    </p:spTree>
    <p:extLst>
      <p:ext uri="{BB962C8B-B14F-4D97-AF65-F5344CB8AC3E}">
        <p14:creationId xmlns:p14="http://schemas.microsoft.com/office/powerpoint/2010/main" val="131402940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468052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000">
                <a:ln w="13462">
                  <a:noFill/>
                  <a:prstDash val="solid"/>
                </a:ln>
                <a:solidFill>
                  <a:srgbClr val="000000"/>
                </a:solidFill>
                <a:ea typeface="+mj-lt"/>
                <a:cs typeface="+mj-lt"/>
              </a:rPr>
              <a:t>当日運営、会場雰囲気、感想</a:t>
            </a:r>
            <a:endParaRPr lang="en-US">
              <a:ea typeface="+mj-lt"/>
              <a:cs typeface="+mj-lt"/>
            </a:endParaRPr>
          </a:p>
        </p:txBody>
      </p:sp>
      <p:sp>
        <p:nvSpPr>
          <p:cNvPr id="9" name="タイトル 1"/>
          <p:cNvSpPr txBox="1">
            <a:spLocks/>
          </p:cNvSpPr>
          <p:nvPr/>
        </p:nvSpPr>
        <p:spPr>
          <a:xfrm>
            <a:off x="251520" y="4077072"/>
            <a:ext cx="1584176"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200">
                <a:ln w="13462">
                  <a:noFill/>
                  <a:prstDash val="solid"/>
                </a:ln>
                <a:solidFill>
                  <a:srgbClr val="000000"/>
                </a:solidFill>
                <a:latin typeface="小塚明朝 Pr6N M"/>
                <a:ea typeface="小塚明朝 Pr6N M"/>
                <a:cs typeface="小塚明朝 Pr6N M"/>
              </a:rPr>
              <a:t>氏名</a:t>
            </a:r>
            <a:endParaRPr lang="en-US" altLang="ja-JP" sz="1200">
              <a:ln w="13462">
                <a:noFill/>
                <a:prstDash val="solid"/>
              </a:ln>
              <a:solidFill>
                <a:srgbClr val="000000"/>
              </a:solidFill>
              <a:latin typeface="小塚明朝 Pr6N M"/>
              <a:ea typeface="小塚明朝 Pr6N M"/>
              <a:cs typeface="小塚明朝 Pr6N M"/>
            </a:endParaRPr>
          </a:p>
          <a:p>
            <a:pPr algn="l">
              <a:lnSpc>
                <a:spcPct val="120000"/>
              </a:lnSpc>
            </a:pPr>
            <a:r>
              <a:rPr lang="ja-JP" sz="1200">
                <a:ln w="13462">
                  <a:noFill/>
                  <a:prstDash val="solid"/>
                </a:ln>
                <a:solidFill>
                  <a:srgbClr val="000000"/>
                </a:solidFill>
                <a:ea typeface="小塚明朝 Pr6N M"/>
              </a:rPr>
              <a:t>安倍 悠翔</a:t>
            </a:r>
            <a:endParaRPr lang="ja-JP"/>
          </a:p>
          <a:p>
            <a:pPr algn="l">
              <a:lnSpc>
                <a:spcPct val="120000"/>
              </a:lnSpc>
            </a:pPr>
            <a:endParaRPr lang="ja-JP" altLang="en-US" sz="12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200">
              <a:ln w="13462">
                <a:noFill/>
                <a:prstDash val="solid"/>
              </a:ln>
              <a:solidFill>
                <a:srgbClr val="000000"/>
              </a:solidFill>
              <a:latin typeface="小塚明朝 Pr6N M"/>
              <a:ea typeface="小塚明朝 Pr6N M"/>
              <a:cs typeface="小塚明朝 Pr6N M"/>
            </a:endParaRPr>
          </a:p>
          <a:p>
            <a:pPr algn="l">
              <a:lnSpc>
                <a:spcPct val="120000"/>
              </a:lnSpc>
            </a:pPr>
            <a:endParaRPr lang="ja-JP" altLang="en-US" sz="1200">
              <a:ln w="13462">
                <a:noFill/>
                <a:prstDash val="solid"/>
              </a:ln>
              <a:solidFill>
                <a:srgbClr val="000000"/>
              </a:solidFill>
              <a:latin typeface="小塚明朝 Pr6N M"/>
              <a:ea typeface="小塚明朝 Pr6N M"/>
              <a:cs typeface="小塚明朝 Pr6N M"/>
            </a:endParaRPr>
          </a:p>
        </p:txBody>
      </p:sp>
      <p:sp>
        <p:nvSpPr>
          <p:cNvPr id="11" name="タイトル 1"/>
          <p:cNvSpPr txBox="1">
            <a:spLocks/>
          </p:cNvSpPr>
          <p:nvPr/>
        </p:nvSpPr>
        <p:spPr>
          <a:xfrm>
            <a:off x="1266" y="656692"/>
            <a:ext cx="435648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　イベントレポート　個人</a:t>
            </a:r>
          </a:p>
        </p:txBody>
      </p:sp>
      <p:pic>
        <p:nvPicPr>
          <p:cNvPr id="7" name="図 6" descr="髪を染めた人&#10;&#10;自動的に生成された説明">
            <a:extLst>
              <a:ext uri="{FF2B5EF4-FFF2-40B4-BE49-F238E27FC236}">
                <a16:creationId xmlns:a16="http://schemas.microsoft.com/office/drawing/2014/main" id="{967C3C51-B75D-4E72-9286-CD0C9EADA2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76" r="12637"/>
          <a:stretch/>
        </p:blipFill>
        <p:spPr>
          <a:xfrm>
            <a:off x="236534" y="2062814"/>
            <a:ext cx="1392781" cy="1868276"/>
          </a:xfrm>
          <a:prstGeom prst="rect">
            <a:avLst/>
          </a:prstGeom>
        </p:spPr>
      </p:pic>
      <p:sp>
        <p:nvSpPr>
          <p:cNvPr id="3" name="タイトル 1">
            <a:extLst>
              <a:ext uri="{FF2B5EF4-FFF2-40B4-BE49-F238E27FC236}">
                <a16:creationId xmlns:a16="http://schemas.microsoft.com/office/drawing/2014/main" id="{EC89F983-7393-A81D-9FD1-F8F75EC71535}"/>
              </a:ext>
            </a:extLst>
          </p:cNvPr>
          <p:cNvSpPr txBox="1">
            <a:spLocks/>
          </p:cNvSpPr>
          <p:nvPr/>
        </p:nvSpPr>
        <p:spPr>
          <a:xfrm>
            <a:off x="1907704" y="1988840"/>
            <a:ext cx="6840760"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600">
                <a:ln w="13462">
                  <a:noFill/>
                  <a:prstDash val="solid"/>
                </a:ln>
                <a:solidFill>
                  <a:srgbClr val="000000"/>
                </a:solidFill>
                <a:latin typeface="Helvetica"/>
                <a:ea typeface="小塚明朝 Pr6N M"/>
                <a:cs typeface="Helvetica"/>
              </a:rPr>
              <a:t>当日運営</a:t>
            </a:r>
            <a:r>
              <a:rPr lang="ja-JP" altLang="en-US" sz="1600">
                <a:ln w="13462">
                  <a:noFill/>
                  <a:prstDash val="solid"/>
                </a:ln>
                <a:solidFill>
                  <a:srgbClr val="000000"/>
                </a:solidFill>
                <a:latin typeface="小塚明朝 Pr6N M"/>
                <a:ea typeface="小塚明朝 Pr6N M"/>
                <a:cs typeface="小塚明朝 Pr6N M"/>
              </a:rPr>
              <a:t>：</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sz="1400">
                <a:ln w="13462">
                  <a:noFill/>
                  <a:prstDash val="solid"/>
                </a:ln>
                <a:solidFill>
                  <a:srgbClr val="000000"/>
                </a:solidFill>
                <a:ea typeface="+mj-lt"/>
                <a:cs typeface="+mj-lt"/>
              </a:rPr>
              <a:t>最初はブース運営に不安を感じていましたが、チームワークのおかげでスムーズに進行できました。来場者の反応もよく、大きなトラブルもなく、予定通り運営できたのは非常に嬉しいです！</a:t>
            </a:r>
            <a:endParaRPr lang="ja-JP"/>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会場雰囲気：</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sz="1400">
                <a:ln w="13462">
                  <a:noFill/>
                  <a:prstDash val="solid"/>
                </a:ln>
                <a:solidFill>
                  <a:srgbClr val="000000"/>
                </a:solidFill>
                <a:ea typeface="+mj-lt"/>
                <a:cs typeface="+mj-lt"/>
              </a:rPr>
              <a:t>イベント全体が終始熱気に包まれており、参加者同士の活発な交流が見られました。笑顔があふれる空間で、一体感のある素晴らしい雰囲気でした！</a:t>
            </a:r>
            <a:endParaRPr lang="ja-JP"/>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感想：</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sz="1400">
                <a:ln w="13462">
                  <a:noFill/>
                  <a:prstDash val="solid"/>
                </a:ln>
                <a:solidFill>
                  <a:srgbClr val="000000"/>
                </a:solidFill>
                <a:ea typeface="+mj-lt"/>
                <a:cs typeface="+mj-lt"/>
              </a:rPr>
              <a:t>初めての本格的なグループワークでしたが、仲間と協力しながら最後までやり遂げることができました。準備から本番まで学びの多い経験となり、大きな達成感を感じています。今後に活かせる貴重な機会でした！</a:t>
            </a:r>
            <a:endParaRPr lang="ja-JP"/>
          </a:p>
          <a:p>
            <a:pPr algn="l">
              <a:lnSpc>
                <a:spcPct val="120000"/>
              </a:lnSpc>
            </a:pPr>
            <a:endParaRPr lang="ja-JP" altLang="en-US" sz="1400">
              <a:ln w="13462">
                <a:noFill/>
                <a:prstDash val="solid"/>
              </a:ln>
              <a:solidFill>
                <a:srgbClr val="000000"/>
              </a:solidFill>
              <a:latin typeface="小塚明朝 Pr6N M"/>
              <a:ea typeface="小塚明朝 Pr6N M"/>
              <a:cs typeface="小塚明朝 Pr6N M"/>
            </a:endParaRPr>
          </a:p>
        </p:txBody>
      </p:sp>
    </p:spTree>
    <p:extLst>
      <p:ext uri="{BB962C8B-B14F-4D97-AF65-F5344CB8AC3E}">
        <p14:creationId xmlns:p14="http://schemas.microsoft.com/office/powerpoint/2010/main" val="119270652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30" name="Google Shape;30;p1"/>
          <p:cNvSpPr txBox="1"/>
          <p:nvPr/>
        </p:nvSpPr>
        <p:spPr>
          <a:xfrm>
            <a:off x="179512" y="1412776"/>
            <a:ext cx="4680520" cy="504056"/>
          </a:xfrm>
          <a:prstGeom prst="rect">
            <a:avLst/>
          </a:prstGeom>
          <a:noFill/>
          <a:ln>
            <a:noFill/>
          </a:ln>
        </p:spPr>
        <p:txBody>
          <a:bodyPr spcFirstLastPara="1" wrap="square" lIns="91425" tIns="45700" rIns="91425" bIns="45700" anchor="t" anchorCtr="0">
            <a:noAutofit/>
          </a:bodyPr>
          <a:lstStyle/>
          <a:p>
            <a:pPr marL="0" marR="0" lvl="0" indent="0" algn="l">
              <a:lnSpc>
                <a:spcPct val="120000"/>
              </a:lnSpc>
              <a:spcBef>
                <a:spcPts val="0"/>
              </a:spcBef>
              <a:spcAft>
                <a:spcPts val="0"/>
              </a:spcAft>
              <a:buNone/>
            </a:pPr>
            <a:r>
              <a:rPr lang="ja-JP" sz="2000" b="0" i="0" u="none" strike="noStrike" cap="none">
                <a:solidFill>
                  <a:srgbClr val="000000"/>
                </a:solidFill>
                <a:ea typeface="+mn-lt"/>
                <a:cs typeface="+mn-lt"/>
                <a:sym typeface="Arial"/>
              </a:rPr>
              <a:t>当日</a:t>
            </a:r>
            <a:r>
              <a:rPr lang="ja-JP" altLang="en-US" sz="2000">
                <a:solidFill>
                  <a:srgbClr val="000000"/>
                </a:solidFill>
                <a:ea typeface="+mn-lt"/>
                <a:cs typeface="+mn-lt"/>
                <a:sym typeface="Arial"/>
              </a:rPr>
              <a:t>運営</a:t>
            </a:r>
            <a:r>
              <a:rPr lang="ja-JP" sz="2000" b="0" i="0" u="none" strike="noStrike" cap="none">
                <a:solidFill>
                  <a:srgbClr val="000000"/>
                </a:solidFill>
                <a:ea typeface="+mn-lt"/>
                <a:cs typeface="+mn-lt"/>
                <a:sym typeface="Arial"/>
              </a:rPr>
              <a:t>、</a:t>
            </a:r>
            <a:r>
              <a:rPr lang="ja-JP" altLang="en-US" sz="2000">
                <a:solidFill>
                  <a:srgbClr val="000000"/>
                </a:solidFill>
                <a:ea typeface="+mn-lt"/>
                <a:cs typeface="+mn-lt"/>
                <a:sym typeface="Arial"/>
              </a:rPr>
              <a:t>会</a:t>
            </a:r>
            <a:r>
              <a:rPr lang="ja-JP" sz="2000" b="0" i="0" u="none" strike="noStrike" cap="none">
                <a:solidFill>
                  <a:srgbClr val="000000"/>
                </a:solidFill>
                <a:ea typeface="+mn-lt"/>
                <a:cs typeface="+mn-lt"/>
                <a:sym typeface="Arial"/>
              </a:rPr>
              <a:t>場</a:t>
            </a:r>
            <a:r>
              <a:rPr lang="ja-JP" altLang="en-US" sz="2000">
                <a:solidFill>
                  <a:srgbClr val="000000"/>
                </a:solidFill>
                <a:ea typeface="+mn-lt"/>
                <a:cs typeface="+mn-lt"/>
                <a:sym typeface="Arial"/>
              </a:rPr>
              <a:t>雰囲気</a:t>
            </a:r>
            <a:r>
              <a:rPr lang="ja-JP" sz="2000" b="0" i="0" u="none" strike="noStrike" cap="none">
                <a:solidFill>
                  <a:srgbClr val="000000"/>
                </a:solidFill>
                <a:ea typeface="+mn-lt"/>
                <a:cs typeface="+mn-lt"/>
                <a:sym typeface="Arial"/>
              </a:rPr>
              <a:t>、感想</a:t>
            </a:r>
            <a:endParaRPr lang="en-US">
              <a:ea typeface="+mn-lt"/>
              <a:cs typeface="+mn-lt"/>
            </a:endParaRPr>
          </a:p>
        </p:txBody>
      </p:sp>
      <p:sp>
        <p:nvSpPr>
          <p:cNvPr id="33" name="Google Shape;33;p1"/>
          <p:cNvSpPr txBox="1"/>
          <p:nvPr/>
        </p:nvSpPr>
        <p:spPr>
          <a:xfrm>
            <a:off x="251520" y="4077072"/>
            <a:ext cx="1584176" cy="2592288"/>
          </a:xfrm>
          <a:prstGeom prst="rect">
            <a:avLst/>
          </a:prstGeom>
          <a:noFill/>
          <a:ln>
            <a:noFill/>
          </a:ln>
        </p:spPr>
        <p:txBody>
          <a:bodyPr spcFirstLastPara="1" wrap="square" lIns="91425" tIns="45700" rIns="91425" bIns="45700" anchor="t" anchorCtr="0">
            <a:noAutofit/>
          </a:bodyPr>
          <a:lstStyle/>
          <a:p>
            <a:pPr>
              <a:lnSpc>
                <a:spcPct val="120000"/>
              </a:lnSpc>
            </a:pPr>
            <a:r>
              <a:rPr lang="ja-JP" altLang="en-US" sz="1200">
                <a:ln w="13462">
                  <a:noFill/>
                  <a:prstDash val="solid"/>
                </a:ln>
                <a:solidFill>
                  <a:srgbClr val="000000"/>
                </a:solidFill>
                <a:latin typeface="小塚明朝 Pr6N M"/>
                <a:ea typeface="小塚明朝 Pr6N M"/>
                <a:cs typeface="小塚明朝 Pr6N M"/>
              </a:rPr>
              <a:t>氏名</a:t>
            </a:r>
            <a:endParaRPr lang="en-US" altLang="ja-JP" sz="1200">
              <a:ln w="13462">
                <a:noFill/>
                <a:prstDash val="solid"/>
              </a:ln>
              <a:solidFill>
                <a:srgbClr val="000000"/>
              </a:solidFill>
              <a:latin typeface="小塚明朝 Pr6N M"/>
              <a:ea typeface="小塚明朝 Pr6N M"/>
              <a:cs typeface="小塚明朝 Pr6N M"/>
            </a:endParaRPr>
          </a:p>
          <a:p>
            <a:pPr>
              <a:lnSpc>
                <a:spcPct val="120000"/>
              </a:lnSpc>
            </a:pPr>
            <a:r>
              <a:rPr lang="ja-JP" sz="1200">
                <a:ln w="13462">
                  <a:noFill/>
                  <a:prstDash val="solid"/>
                </a:ln>
                <a:solidFill>
                  <a:srgbClr val="000000"/>
                </a:solidFill>
                <a:ea typeface="小塚明朝 Pr6N M"/>
              </a:rPr>
              <a:t>池田</a:t>
            </a:r>
            <a:r>
              <a:rPr lang="ja-JP" altLang="en-US" sz="1200">
                <a:ln w="13462">
                  <a:noFill/>
                  <a:prstDash val="solid"/>
                </a:ln>
                <a:solidFill>
                  <a:srgbClr val="000000"/>
                </a:solidFill>
                <a:ea typeface="小塚明朝 Pr6N M"/>
              </a:rPr>
              <a:t> </a:t>
            </a:r>
            <a:r>
              <a:rPr lang="ja-JP" sz="1200">
                <a:ln w="13462">
                  <a:noFill/>
                  <a:prstDash val="solid"/>
                </a:ln>
                <a:solidFill>
                  <a:srgbClr val="000000"/>
                </a:solidFill>
                <a:ea typeface="小塚明朝 Pr6N M"/>
              </a:rPr>
              <a:t>昴太</a:t>
            </a:r>
            <a:endParaRPr lang="ja-JP"/>
          </a:p>
          <a:p>
            <a:pPr>
              <a:lnSpc>
                <a:spcPct val="120000"/>
              </a:lnSpc>
            </a:pPr>
            <a:endParaRPr lang="en-US" altLang="ja-JP" sz="1200">
              <a:ln w="13462">
                <a:noFill/>
                <a:prstDash val="solid"/>
              </a:ln>
              <a:solidFill>
                <a:srgbClr val="000000"/>
              </a:solidFill>
              <a:latin typeface="小塚明朝 Pr6N M"/>
              <a:ea typeface="小塚明朝 Pr6N M"/>
              <a:cs typeface="小塚明朝 Pr6N M"/>
            </a:endParaRPr>
          </a:p>
        </p:txBody>
      </p:sp>
      <p:pic>
        <p:nvPicPr>
          <p:cNvPr id="3" name="図 2" descr="髪を染めた人&#10;&#10;自動的に生成された説明">
            <a:extLst>
              <a:ext uri="{FF2B5EF4-FFF2-40B4-BE49-F238E27FC236}">
                <a16:creationId xmlns:a16="http://schemas.microsoft.com/office/drawing/2014/main" id="{967C3C51-B75D-4E72-9286-CD0C9EADA2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76" r="12637"/>
          <a:stretch/>
        </p:blipFill>
        <p:spPr>
          <a:xfrm>
            <a:off x="236534" y="2062814"/>
            <a:ext cx="1392781" cy="1868276"/>
          </a:xfrm>
          <a:prstGeom prst="rect">
            <a:avLst/>
          </a:prstGeom>
        </p:spPr>
      </p:pic>
      <p:sp>
        <p:nvSpPr>
          <p:cNvPr id="8" name="タイトル 1"/>
          <p:cNvSpPr txBox="1">
            <a:spLocks/>
          </p:cNvSpPr>
          <p:nvPr/>
        </p:nvSpPr>
        <p:spPr>
          <a:xfrm>
            <a:off x="1266" y="656692"/>
            <a:ext cx="435648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　イベントレポート　個人</a:t>
            </a:r>
          </a:p>
        </p:txBody>
      </p:sp>
      <p:sp>
        <p:nvSpPr>
          <p:cNvPr id="7" name="タイトル 1">
            <a:extLst>
              <a:ext uri="{FF2B5EF4-FFF2-40B4-BE49-F238E27FC236}">
                <a16:creationId xmlns:a16="http://schemas.microsoft.com/office/drawing/2014/main" id="{8CA3BF6B-16A4-1693-A74C-3F00E755AD8B}"/>
              </a:ext>
            </a:extLst>
          </p:cNvPr>
          <p:cNvSpPr txBox="1">
            <a:spLocks/>
          </p:cNvSpPr>
          <p:nvPr/>
        </p:nvSpPr>
        <p:spPr>
          <a:xfrm>
            <a:off x="1907704" y="1988840"/>
            <a:ext cx="6840760"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600">
                <a:ln w="13462">
                  <a:noFill/>
                  <a:prstDash val="solid"/>
                </a:ln>
                <a:solidFill>
                  <a:srgbClr val="000000"/>
                </a:solidFill>
                <a:latin typeface="Helvetica"/>
                <a:ea typeface="小塚明朝 Pr6N M"/>
                <a:cs typeface="Helvetica"/>
              </a:rPr>
              <a:t>当日運営</a:t>
            </a:r>
            <a:r>
              <a:rPr lang="ja-JP" altLang="en-US" sz="1600">
                <a:ln w="13462">
                  <a:noFill/>
                  <a:prstDash val="solid"/>
                </a:ln>
                <a:solidFill>
                  <a:srgbClr val="000000"/>
                </a:solidFill>
                <a:latin typeface="小塚明朝 Pr6N M"/>
                <a:ea typeface="小塚明朝 Pr6N M"/>
                <a:cs typeface="小塚明朝 Pr6N M"/>
              </a:rPr>
              <a:t>：</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AI</a:t>
            </a:r>
            <a:r>
              <a:rPr lang="ja-JP" altLang="en-US" sz="1400">
                <a:ln w="13462">
                  <a:noFill/>
                  <a:prstDash val="solid"/>
                </a:ln>
                <a:solidFill>
                  <a:srgbClr val="000000"/>
                </a:solidFill>
                <a:latin typeface="小塚明朝 Pr6N M"/>
                <a:ea typeface="小塚明朝 Pr6N M"/>
                <a:cs typeface="小塚明朝 Pr6N M"/>
              </a:rPr>
              <a:t>が今後、どのような発展をとげるのか誰にもわかりません。しかし、人類の見方になってほしいという願いを込めて「</a:t>
            </a:r>
            <a:r>
              <a:rPr lang="en-US" altLang="ja-JP" sz="1400">
                <a:ln w="13462">
                  <a:noFill/>
                  <a:prstDash val="solid"/>
                </a:ln>
                <a:solidFill>
                  <a:srgbClr val="000000"/>
                </a:solidFill>
                <a:latin typeface="小塚明朝 Pr6N M"/>
                <a:ea typeface="小塚明朝 Pr6N M"/>
                <a:cs typeface="小塚明朝 Pr6N M"/>
              </a:rPr>
              <a:t>AI</a:t>
            </a:r>
            <a:r>
              <a:rPr lang="ja-JP" altLang="en-US" sz="1400">
                <a:ln w="13462">
                  <a:noFill/>
                  <a:prstDash val="solid"/>
                </a:ln>
                <a:solidFill>
                  <a:srgbClr val="000000"/>
                </a:solidFill>
                <a:latin typeface="小塚明朝 Pr6N M"/>
                <a:ea typeface="小塚明朝 Pr6N M"/>
                <a:cs typeface="小塚明朝 Pr6N M"/>
              </a:rPr>
              <a:t>パンデミックウォー」という作品を制作しました。</a:t>
            </a:r>
            <a:r>
              <a:rPr lang="en-US" altLang="ja-JP" sz="1400">
                <a:ln w="13462">
                  <a:noFill/>
                  <a:prstDash val="solid"/>
                </a:ln>
                <a:solidFill>
                  <a:srgbClr val="000000"/>
                </a:solidFill>
                <a:latin typeface="小塚明朝 Pr6N M"/>
                <a:ea typeface="小塚明朝 Pr6N M"/>
                <a:cs typeface="小塚明朝 Pr6N M"/>
              </a:rPr>
              <a:t>2</a:t>
            </a:r>
            <a:r>
              <a:rPr lang="ja-JP" altLang="en-US" sz="1400">
                <a:ln w="13462">
                  <a:noFill/>
                  <a:prstDash val="solid"/>
                </a:ln>
                <a:solidFill>
                  <a:srgbClr val="000000"/>
                </a:solidFill>
                <a:latin typeface="小塚明朝 Pr6N M"/>
                <a:ea typeface="小塚明朝 Pr6N M"/>
                <a:cs typeface="小塚明朝 Pr6N M"/>
              </a:rPr>
              <a:t>年間の集大成として未来創造展</a:t>
            </a:r>
            <a:r>
              <a:rPr lang="en-US" altLang="ja-JP" sz="1400">
                <a:ln w="13462">
                  <a:noFill/>
                  <a:prstDash val="solid"/>
                </a:ln>
                <a:solidFill>
                  <a:srgbClr val="000000"/>
                </a:solidFill>
                <a:latin typeface="小塚明朝 Pr6N M"/>
                <a:ea typeface="小塚明朝 Pr6N M"/>
                <a:cs typeface="小塚明朝 Pr6N M"/>
              </a:rPr>
              <a:t>2020</a:t>
            </a:r>
            <a:r>
              <a:rPr lang="ja-JP" altLang="en-US" sz="1400">
                <a:ln w="13462">
                  <a:noFill/>
                  <a:prstDash val="solid"/>
                </a:ln>
                <a:solidFill>
                  <a:srgbClr val="000000"/>
                </a:solidFill>
                <a:latin typeface="小塚明朝 Pr6N M"/>
                <a:ea typeface="小塚明朝 Pr6N M"/>
                <a:cs typeface="小塚明朝 Pr6N M"/>
              </a:rPr>
              <a:t>を楽しむことができたと思います。</a:t>
            </a: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会場雰囲気：</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400">
                <a:ln w="13462">
                  <a:noFill/>
                  <a:prstDash val="solid"/>
                </a:ln>
                <a:solidFill>
                  <a:srgbClr val="000000"/>
                </a:solidFill>
                <a:latin typeface="小塚明朝 Pr6N M"/>
                <a:ea typeface="小塚明朝 Pr6N M"/>
                <a:cs typeface="小塚明朝 Pr6N M"/>
              </a:rPr>
              <a:t>暑そうでした。学生たちの熱気が会場に立ち込めていたからでしょう。来場者のかたからすすんで学生に声をかけたりとモチベーションが高い人が多かったです。</a:t>
            </a: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感想：</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2</a:t>
            </a:r>
            <a:r>
              <a:rPr lang="ja-JP" altLang="en-US" sz="1400">
                <a:ln w="13462">
                  <a:noFill/>
                  <a:prstDash val="solid"/>
                </a:ln>
                <a:solidFill>
                  <a:srgbClr val="000000"/>
                </a:solidFill>
                <a:latin typeface="小塚明朝 Pr6N M"/>
                <a:ea typeface="小塚明朝 Pr6N M"/>
                <a:cs typeface="小塚明朝 Pr6N M"/>
              </a:rPr>
              <a:t>年前の自分では絶対にできない作品ができた。このイベントを通して、社会に必要とされるサービスを良い仲間をつのり制作していきたいと思いました。</a:t>
            </a:r>
          </a:p>
          <a:p>
            <a:pPr algn="l">
              <a:lnSpc>
                <a:spcPct val="120000"/>
              </a:lnSpc>
            </a:pPr>
            <a:endParaRPr lang="ja-JP" altLang="en-US" sz="1400">
              <a:ln w="13462">
                <a:noFill/>
                <a:prstDash val="solid"/>
              </a:ln>
              <a:solidFill>
                <a:srgbClr val="000000"/>
              </a:solidFill>
              <a:latin typeface="小塚明朝 Pr6N M"/>
              <a:ea typeface="小塚明朝 Pr6N M"/>
              <a:cs typeface="小塚明朝 Pr6N M"/>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1266" y="656692"/>
            <a:ext cx="435648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　イベントレポート　個人</a:t>
            </a:r>
          </a:p>
        </p:txBody>
      </p:sp>
      <p:sp>
        <p:nvSpPr>
          <p:cNvPr id="4" name="タイトル 1"/>
          <p:cNvSpPr txBox="1">
            <a:spLocks/>
          </p:cNvSpPr>
          <p:nvPr/>
        </p:nvSpPr>
        <p:spPr>
          <a:xfrm>
            <a:off x="179512" y="1412776"/>
            <a:ext cx="468052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000">
                <a:ln w="13462">
                  <a:noFill/>
                  <a:prstDash val="solid"/>
                </a:ln>
                <a:solidFill>
                  <a:srgbClr val="000000"/>
                </a:solidFill>
                <a:ea typeface="+mj-lt"/>
                <a:cs typeface="+mj-lt"/>
              </a:rPr>
              <a:t>当日運営、会場雰囲気、感想</a:t>
            </a:r>
            <a:endParaRPr lang="en-US">
              <a:ea typeface="+mj-lt"/>
              <a:cs typeface="+mj-lt"/>
            </a:endParaRPr>
          </a:p>
        </p:txBody>
      </p:sp>
      <p:sp>
        <p:nvSpPr>
          <p:cNvPr id="9" name="タイトル 1"/>
          <p:cNvSpPr txBox="1">
            <a:spLocks/>
          </p:cNvSpPr>
          <p:nvPr/>
        </p:nvSpPr>
        <p:spPr>
          <a:xfrm>
            <a:off x="251520" y="4077072"/>
            <a:ext cx="1584176"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200">
                <a:ln w="13462">
                  <a:noFill/>
                  <a:prstDash val="solid"/>
                </a:ln>
                <a:solidFill>
                  <a:srgbClr val="000000"/>
                </a:solidFill>
                <a:latin typeface="小塚明朝 Pr6N M"/>
                <a:ea typeface="小塚明朝 Pr6N M"/>
                <a:cs typeface="小塚明朝 Pr6N M"/>
              </a:rPr>
              <a:t>氏名</a:t>
            </a:r>
            <a:endParaRPr lang="en-US" altLang="ja-JP" sz="1200">
              <a:ln w="13462">
                <a:noFill/>
                <a:prstDash val="solid"/>
              </a:ln>
              <a:solidFill>
                <a:srgbClr val="000000"/>
              </a:solidFill>
              <a:latin typeface="小塚明朝 Pr6N M"/>
              <a:ea typeface="小塚明朝 Pr6N M"/>
              <a:cs typeface="小塚明朝 Pr6N M"/>
            </a:endParaRPr>
          </a:p>
          <a:p>
            <a:pPr algn="l">
              <a:lnSpc>
                <a:spcPct val="120000"/>
              </a:lnSpc>
            </a:pPr>
            <a:r>
              <a:rPr lang="en-US" sz="1200">
                <a:ln w="13462">
                  <a:noFill/>
                  <a:prstDash val="solid"/>
                </a:ln>
                <a:solidFill>
                  <a:srgbClr val="000000"/>
                </a:solidFill>
                <a:ea typeface="小塚明朝 Pr6N M"/>
              </a:rPr>
              <a:t>王 菁</a:t>
            </a:r>
            <a:endParaRPr lang="en-US"/>
          </a:p>
        </p:txBody>
      </p:sp>
      <p:pic>
        <p:nvPicPr>
          <p:cNvPr id="7" name="図 6" descr="髪を染めた人&#10;&#10;自動的に生成された説明">
            <a:extLst>
              <a:ext uri="{FF2B5EF4-FFF2-40B4-BE49-F238E27FC236}">
                <a16:creationId xmlns:a16="http://schemas.microsoft.com/office/drawing/2014/main" id="{967C3C51-B75D-4E72-9286-CD0C9EADA2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76" r="12637"/>
          <a:stretch/>
        </p:blipFill>
        <p:spPr>
          <a:xfrm>
            <a:off x="236534" y="2062814"/>
            <a:ext cx="1392781" cy="1868276"/>
          </a:xfrm>
          <a:prstGeom prst="rect">
            <a:avLst/>
          </a:prstGeom>
        </p:spPr>
      </p:pic>
      <p:sp>
        <p:nvSpPr>
          <p:cNvPr id="10" name="タイトル 1">
            <a:extLst>
              <a:ext uri="{FF2B5EF4-FFF2-40B4-BE49-F238E27FC236}">
                <a16:creationId xmlns:a16="http://schemas.microsoft.com/office/drawing/2014/main" id="{A2EC836B-3E7E-61B7-2F0B-B47D8AA48EC8}"/>
              </a:ext>
            </a:extLst>
          </p:cNvPr>
          <p:cNvSpPr txBox="1">
            <a:spLocks/>
          </p:cNvSpPr>
          <p:nvPr/>
        </p:nvSpPr>
        <p:spPr>
          <a:xfrm>
            <a:off x="1907704" y="1988840"/>
            <a:ext cx="6840760"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600">
                <a:ln w="13462">
                  <a:noFill/>
                  <a:prstDash val="solid"/>
                </a:ln>
                <a:solidFill>
                  <a:srgbClr val="000000"/>
                </a:solidFill>
                <a:latin typeface="Helvetica"/>
                <a:ea typeface="小塚明朝 Pr6N M"/>
                <a:cs typeface="Helvetica"/>
              </a:rPr>
              <a:t>当日運営</a:t>
            </a:r>
            <a:r>
              <a:rPr lang="ja-JP" altLang="en-US" sz="1600">
                <a:ln w="13462">
                  <a:noFill/>
                  <a:prstDash val="solid"/>
                </a:ln>
                <a:solidFill>
                  <a:srgbClr val="000000"/>
                </a:solidFill>
                <a:latin typeface="小塚明朝 Pr6N M"/>
                <a:ea typeface="小塚明朝 Pr6N M"/>
                <a:cs typeface="小塚明朝 Pr6N M"/>
              </a:rPr>
              <a:t>：</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AI</a:t>
            </a:r>
            <a:r>
              <a:rPr lang="ja-JP" altLang="en-US" sz="1400">
                <a:ln w="13462">
                  <a:noFill/>
                  <a:prstDash val="solid"/>
                </a:ln>
                <a:solidFill>
                  <a:srgbClr val="000000"/>
                </a:solidFill>
                <a:latin typeface="小塚明朝 Pr6N M"/>
                <a:ea typeface="小塚明朝 Pr6N M"/>
                <a:cs typeface="小塚明朝 Pr6N M"/>
              </a:rPr>
              <a:t>が今後、どのような発展をとげるのか誰にもわかりません。しかし、人類の見方になってほしいという願いを込めて「</a:t>
            </a:r>
            <a:r>
              <a:rPr lang="en-US" altLang="ja-JP" sz="1400">
                <a:ln w="13462">
                  <a:noFill/>
                  <a:prstDash val="solid"/>
                </a:ln>
                <a:solidFill>
                  <a:srgbClr val="000000"/>
                </a:solidFill>
                <a:latin typeface="小塚明朝 Pr6N M"/>
                <a:ea typeface="小塚明朝 Pr6N M"/>
                <a:cs typeface="小塚明朝 Pr6N M"/>
              </a:rPr>
              <a:t>AI</a:t>
            </a:r>
            <a:r>
              <a:rPr lang="ja-JP" altLang="en-US" sz="1400">
                <a:ln w="13462">
                  <a:noFill/>
                  <a:prstDash val="solid"/>
                </a:ln>
                <a:solidFill>
                  <a:srgbClr val="000000"/>
                </a:solidFill>
                <a:latin typeface="小塚明朝 Pr6N M"/>
                <a:ea typeface="小塚明朝 Pr6N M"/>
                <a:cs typeface="小塚明朝 Pr6N M"/>
              </a:rPr>
              <a:t>パンデミックウォー」という作品を制作しました。</a:t>
            </a:r>
            <a:r>
              <a:rPr lang="en-US" altLang="ja-JP" sz="1400">
                <a:ln w="13462">
                  <a:noFill/>
                  <a:prstDash val="solid"/>
                </a:ln>
                <a:solidFill>
                  <a:srgbClr val="000000"/>
                </a:solidFill>
                <a:latin typeface="小塚明朝 Pr6N M"/>
                <a:ea typeface="小塚明朝 Pr6N M"/>
                <a:cs typeface="小塚明朝 Pr6N M"/>
              </a:rPr>
              <a:t>2</a:t>
            </a:r>
            <a:r>
              <a:rPr lang="ja-JP" altLang="en-US" sz="1400">
                <a:ln w="13462">
                  <a:noFill/>
                  <a:prstDash val="solid"/>
                </a:ln>
                <a:solidFill>
                  <a:srgbClr val="000000"/>
                </a:solidFill>
                <a:latin typeface="小塚明朝 Pr6N M"/>
                <a:ea typeface="小塚明朝 Pr6N M"/>
                <a:cs typeface="小塚明朝 Pr6N M"/>
              </a:rPr>
              <a:t>年間の集大成として未来創造展</a:t>
            </a:r>
            <a:r>
              <a:rPr lang="en-US" altLang="ja-JP" sz="1400">
                <a:ln w="13462">
                  <a:noFill/>
                  <a:prstDash val="solid"/>
                </a:ln>
                <a:solidFill>
                  <a:srgbClr val="000000"/>
                </a:solidFill>
                <a:latin typeface="小塚明朝 Pr6N M"/>
                <a:ea typeface="小塚明朝 Pr6N M"/>
                <a:cs typeface="小塚明朝 Pr6N M"/>
              </a:rPr>
              <a:t>2020</a:t>
            </a:r>
            <a:r>
              <a:rPr lang="ja-JP" altLang="en-US" sz="1400">
                <a:ln w="13462">
                  <a:noFill/>
                  <a:prstDash val="solid"/>
                </a:ln>
                <a:solidFill>
                  <a:srgbClr val="000000"/>
                </a:solidFill>
                <a:latin typeface="小塚明朝 Pr6N M"/>
                <a:ea typeface="小塚明朝 Pr6N M"/>
                <a:cs typeface="小塚明朝 Pr6N M"/>
              </a:rPr>
              <a:t>を楽しむことができたと思います。</a:t>
            </a: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会場雰囲気：</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400">
                <a:ln w="13462">
                  <a:noFill/>
                  <a:prstDash val="solid"/>
                </a:ln>
                <a:solidFill>
                  <a:srgbClr val="000000"/>
                </a:solidFill>
                <a:latin typeface="小塚明朝 Pr6N M"/>
                <a:ea typeface="小塚明朝 Pr6N M"/>
                <a:cs typeface="小塚明朝 Pr6N M"/>
              </a:rPr>
              <a:t>暑そうでした。学生たちの熱気が会場に立ち込めていたからでしょう。来場者のかたからすすんで学生に声をかけたりとモチベーションが高い人が多かったです。</a:t>
            </a: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感想：</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2</a:t>
            </a:r>
            <a:r>
              <a:rPr lang="ja-JP" altLang="en-US" sz="1400">
                <a:ln w="13462">
                  <a:noFill/>
                  <a:prstDash val="solid"/>
                </a:ln>
                <a:solidFill>
                  <a:srgbClr val="000000"/>
                </a:solidFill>
                <a:latin typeface="小塚明朝 Pr6N M"/>
                <a:ea typeface="小塚明朝 Pr6N M"/>
                <a:cs typeface="小塚明朝 Pr6N M"/>
              </a:rPr>
              <a:t>年前の自分では絶対にできない作品ができた。このイベントを通して、社会に必要とされるサービスを良い仲間をつのり制作していきたいと思いました。</a:t>
            </a:r>
          </a:p>
          <a:p>
            <a:pPr algn="l">
              <a:lnSpc>
                <a:spcPct val="120000"/>
              </a:lnSpc>
            </a:pPr>
            <a:endParaRPr lang="ja-JP" altLang="en-US" sz="1400">
              <a:ln w="13462">
                <a:noFill/>
                <a:prstDash val="solid"/>
              </a:ln>
              <a:solidFill>
                <a:srgbClr val="000000"/>
              </a:solidFill>
              <a:latin typeface="小塚明朝 Pr6N M"/>
              <a:ea typeface="小塚明朝 Pr6N M"/>
              <a:cs typeface="小塚明朝 Pr6N M"/>
            </a:endParaRPr>
          </a:p>
        </p:txBody>
      </p:sp>
    </p:spTree>
    <p:extLst>
      <p:ext uri="{BB962C8B-B14F-4D97-AF65-F5344CB8AC3E}">
        <p14:creationId xmlns:p14="http://schemas.microsoft.com/office/powerpoint/2010/main" val="415010153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86496-AD37-B0EB-9954-E5F6F689ADAE}"/>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F1BEB229-8FFB-4112-C7FC-79301263843C}"/>
              </a:ext>
            </a:extLst>
          </p:cNvPr>
          <p:cNvSpPr txBox="1">
            <a:spLocks/>
          </p:cNvSpPr>
          <p:nvPr/>
        </p:nvSpPr>
        <p:spPr>
          <a:xfrm>
            <a:off x="1266" y="656692"/>
            <a:ext cx="435648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　イベントレポート　個人</a:t>
            </a:r>
          </a:p>
        </p:txBody>
      </p:sp>
      <p:sp>
        <p:nvSpPr>
          <p:cNvPr id="4" name="タイトル 1">
            <a:extLst>
              <a:ext uri="{FF2B5EF4-FFF2-40B4-BE49-F238E27FC236}">
                <a16:creationId xmlns:a16="http://schemas.microsoft.com/office/drawing/2014/main" id="{7F8FE87C-90F1-0B3B-FC57-6E3D8F089A4D}"/>
              </a:ext>
            </a:extLst>
          </p:cNvPr>
          <p:cNvSpPr txBox="1">
            <a:spLocks/>
          </p:cNvSpPr>
          <p:nvPr/>
        </p:nvSpPr>
        <p:spPr>
          <a:xfrm>
            <a:off x="179512" y="1412776"/>
            <a:ext cx="468052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000">
                <a:ln w="13462">
                  <a:noFill/>
                  <a:prstDash val="solid"/>
                </a:ln>
                <a:solidFill>
                  <a:srgbClr val="000000"/>
                </a:solidFill>
                <a:ea typeface="+mj-lt"/>
                <a:cs typeface="+mj-lt"/>
              </a:rPr>
              <a:t>当日運営、会場雰囲気、感想</a:t>
            </a:r>
            <a:endParaRPr lang="en-US">
              <a:ea typeface="+mj-lt"/>
              <a:cs typeface="+mj-lt"/>
            </a:endParaRPr>
          </a:p>
        </p:txBody>
      </p:sp>
      <p:sp>
        <p:nvSpPr>
          <p:cNvPr id="9" name="タイトル 1">
            <a:extLst>
              <a:ext uri="{FF2B5EF4-FFF2-40B4-BE49-F238E27FC236}">
                <a16:creationId xmlns:a16="http://schemas.microsoft.com/office/drawing/2014/main" id="{9CE31428-0C28-16F2-5C3D-B939AE1F02DA}"/>
              </a:ext>
            </a:extLst>
          </p:cNvPr>
          <p:cNvSpPr txBox="1">
            <a:spLocks/>
          </p:cNvSpPr>
          <p:nvPr/>
        </p:nvSpPr>
        <p:spPr>
          <a:xfrm>
            <a:off x="251520" y="4077072"/>
            <a:ext cx="1584176"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200">
                <a:ln w="13462">
                  <a:noFill/>
                  <a:prstDash val="solid"/>
                </a:ln>
                <a:solidFill>
                  <a:srgbClr val="000000"/>
                </a:solidFill>
                <a:latin typeface="小塚明朝 Pr6N M"/>
                <a:ea typeface="小塚明朝 Pr6N M"/>
                <a:cs typeface="小塚明朝 Pr6N M"/>
              </a:rPr>
              <a:t>氏名</a:t>
            </a:r>
            <a:endParaRPr lang="en-US" altLang="ja-JP" sz="1200">
              <a:ln w="13462">
                <a:noFill/>
                <a:prstDash val="solid"/>
              </a:ln>
              <a:solidFill>
                <a:srgbClr val="000000"/>
              </a:solidFill>
              <a:latin typeface="小塚明朝 Pr6N M"/>
              <a:ea typeface="小塚明朝 Pr6N M"/>
              <a:cs typeface="小塚明朝 Pr6N M"/>
            </a:endParaRPr>
          </a:p>
          <a:p>
            <a:pPr algn="l">
              <a:lnSpc>
                <a:spcPct val="120000"/>
              </a:lnSpc>
            </a:pPr>
            <a:r>
              <a:rPr lang="ja-JP" sz="1200">
                <a:ln w="13462">
                  <a:noFill/>
                  <a:prstDash val="solid"/>
                </a:ln>
                <a:solidFill>
                  <a:srgbClr val="000000"/>
                </a:solidFill>
                <a:ea typeface="小塚明朝 Pr6N M"/>
              </a:rPr>
              <a:t>上村 健人</a:t>
            </a:r>
            <a:endParaRPr lang="ja-JP"/>
          </a:p>
          <a:p>
            <a:pPr algn="l">
              <a:lnSpc>
                <a:spcPct val="120000"/>
              </a:lnSpc>
            </a:pPr>
            <a:endParaRPr lang="ja" altLang="en-US" sz="1200">
              <a:ln w="13462">
                <a:noFill/>
                <a:prstDash val="solid"/>
              </a:ln>
              <a:solidFill>
                <a:srgbClr val="000000"/>
              </a:solidFill>
              <a:latin typeface="小塚明朝 Pr6N M"/>
              <a:ea typeface="小塚明朝 Pr6N M"/>
              <a:cs typeface="小塚明朝 Pr6N M"/>
            </a:endParaRPr>
          </a:p>
        </p:txBody>
      </p:sp>
      <p:pic>
        <p:nvPicPr>
          <p:cNvPr id="7" name="図 6" descr="髪を染めた人&#10;&#10;自動的に生成された説明">
            <a:extLst>
              <a:ext uri="{FF2B5EF4-FFF2-40B4-BE49-F238E27FC236}">
                <a16:creationId xmlns:a16="http://schemas.microsoft.com/office/drawing/2014/main" id="{26E0A0A6-8736-1E53-60BE-FFDDA9D7A6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76" r="12637"/>
          <a:stretch/>
        </p:blipFill>
        <p:spPr>
          <a:xfrm>
            <a:off x="236534" y="2062814"/>
            <a:ext cx="1392781" cy="1868276"/>
          </a:xfrm>
          <a:prstGeom prst="rect">
            <a:avLst/>
          </a:prstGeom>
        </p:spPr>
      </p:pic>
      <p:sp>
        <p:nvSpPr>
          <p:cNvPr id="10" name="タイトル 1">
            <a:extLst>
              <a:ext uri="{FF2B5EF4-FFF2-40B4-BE49-F238E27FC236}">
                <a16:creationId xmlns:a16="http://schemas.microsoft.com/office/drawing/2014/main" id="{6D6406E3-715B-BC0E-0A8A-3BC8069F7A63}"/>
              </a:ext>
            </a:extLst>
          </p:cNvPr>
          <p:cNvSpPr txBox="1">
            <a:spLocks/>
          </p:cNvSpPr>
          <p:nvPr/>
        </p:nvSpPr>
        <p:spPr>
          <a:xfrm>
            <a:off x="1907704" y="1988840"/>
            <a:ext cx="6840760"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600">
                <a:ln w="13462">
                  <a:noFill/>
                  <a:prstDash val="solid"/>
                </a:ln>
                <a:solidFill>
                  <a:srgbClr val="000000"/>
                </a:solidFill>
                <a:latin typeface="Helvetica"/>
                <a:ea typeface="小塚明朝 Pr6N M"/>
                <a:cs typeface="Helvetica"/>
              </a:rPr>
              <a:t>当日運営</a:t>
            </a:r>
            <a:r>
              <a:rPr lang="ja-JP" altLang="en-US" sz="1600">
                <a:ln w="13462">
                  <a:noFill/>
                  <a:prstDash val="solid"/>
                </a:ln>
                <a:solidFill>
                  <a:srgbClr val="000000"/>
                </a:solidFill>
                <a:latin typeface="小塚明朝 Pr6N M"/>
                <a:ea typeface="小塚明朝 Pr6N M"/>
                <a:cs typeface="小塚明朝 Pr6N M"/>
              </a:rPr>
              <a:t>：</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AI</a:t>
            </a:r>
            <a:r>
              <a:rPr lang="ja-JP" altLang="en-US" sz="1400">
                <a:ln w="13462">
                  <a:noFill/>
                  <a:prstDash val="solid"/>
                </a:ln>
                <a:solidFill>
                  <a:srgbClr val="000000"/>
                </a:solidFill>
                <a:latin typeface="小塚明朝 Pr6N M"/>
                <a:ea typeface="小塚明朝 Pr6N M"/>
                <a:cs typeface="小塚明朝 Pr6N M"/>
              </a:rPr>
              <a:t>が今後、どのような発展をとげるのか誰にもわかりません。しかし、人類の見方になってほしいという願いを込めて「</a:t>
            </a:r>
            <a:r>
              <a:rPr lang="en-US" altLang="ja-JP" sz="1400">
                <a:ln w="13462">
                  <a:noFill/>
                  <a:prstDash val="solid"/>
                </a:ln>
                <a:solidFill>
                  <a:srgbClr val="000000"/>
                </a:solidFill>
                <a:latin typeface="小塚明朝 Pr6N M"/>
                <a:ea typeface="小塚明朝 Pr6N M"/>
                <a:cs typeface="小塚明朝 Pr6N M"/>
              </a:rPr>
              <a:t>AI</a:t>
            </a:r>
            <a:r>
              <a:rPr lang="ja-JP" altLang="en-US" sz="1400">
                <a:ln w="13462">
                  <a:noFill/>
                  <a:prstDash val="solid"/>
                </a:ln>
                <a:solidFill>
                  <a:srgbClr val="000000"/>
                </a:solidFill>
                <a:latin typeface="小塚明朝 Pr6N M"/>
                <a:ea typeface="小塚明朝 Pr6N M"/>
                <a:cs typeface="小塚明朝 Pr6N M"/>
              </a:rPr>
              <a:t>パンデミックウォー」という作品を制作しました。</a:t>
            </a:r>
            <a:r>
              <a:rPr lang="en-US" altLang="ja-JP" sz="1400">
                <a:ln w="13462">
                  <a:noFill/>
                  <a:prstDash val="solid"/>
                </a:ln>
                <a:solidFill>
                  <a:srgbClr val="000000"/>
                </a:solidFill>
                <a:latin typeface="小塚明朝 Pr6N M"/>
                <a:ea typeface="小塚明朝 Pr6N M"/>
                <a:cs typeface="小塚明朝 Pr6N M"/>
              </a:rPr>
              <a:t>2</a:t>
            </a:r>
            <a:r>
              <a:rPr lang="ja-JP" altLang="en-US" sz="1400">
                <a:ln w="13462">
                  <a:noFill/>
                  <a:prstDash val="solid"/>
                </a:ln>
                <a:solidFill>
                  <a:srgbClr val="000000"/>
                </a:solidFill>
                <a:latin typeface="小塚明朝 Pr6N M"/>
                <a:ea typeface="小塚明朝 Pr6N M"/>
                <a:cs typeface="小塚明朝 Pr6N M"/>
              </a:rPr>
              <a:t>年間の集大成として未来創造展</a:t>
            </a:r>
            <a:r>
              <a:rPr lang="en-US" altLang="ja-JP" sz="1400">
                <a:ln w="13462">
                  <a:noFill/>
                  <a:prstDash val="solid"/>
                </a:ln>
                <a:solidFill>
                  <a:srgbClr val="000000"/>
                </a:solidFill>
                <a:latin typeface="小塚明朝 Pr6N M"/>
                <a:ea typeface="小塚明朝 Pr6N M"/>
                <a:cs typeface="小塚明朝 Pr6N M"/>
              </a:rPr>
              <a:t>2020</a:t>
            </a:r>
            <a:r>
              <a:rPr lang="ja-JP" altLang="en-US" sz="1400">
                <a:ln w="13462">
                  <a:noFill/>
                  <a:prstDash val="solid"/>
                </a:ln>
                <a:solidFill>
                  <a:srgbClr val="000000"/>
                </a:solidFill>
                <a:latin typeface="小塚明朝 Pr6N M"/>
                <a:ea typeface="小塚明朝 Pr6N M"/>
                <a:cs typeface="小塚明朝 Pr6N M"/>
              </a:rPr>
              <a:t>を楽しむことができたと思います。</a:t>
            </a: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会場雰囲気：</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400">
                <a:ln w="13462">
                  <a:noFill/>
                  <a:prstDash val="solid"/>
                </a:ln>
                <a:solidFill>
                  <a:srgbClr val="000000"/>
                </a:solidFill>
                <a:latin typeface="小塚明朝 Pr6N M"/>
                <a:ea typeface="小塚明朝 Pr6N M"/>
                <a:cs typeface="小塚明朝 Pr6N M"/>
              </a:rPr>
              <a:t>暑そうでした。学生たちの熱気が会場に立ち込めていたからでしょう。来場者のかたからすすんで学生に声をかけたりとモチベーションが高い人が多かったです。</a:t>
            </a: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感想：</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2</a:t>
            </a:r>
            <a:r>
              <a:rPr lang="ja-JP" altLang="en-US" sz="1400">
                <a:ln w="13462">
                  <a:noFill/>
                  <a:prstDash val="solid"/>
                </a:ln>
                <a:solidFill>
                  <a:srgbClr val="000000"/>
                </a:solidFill>
                <a:latin typeface="小塚明朝 Pr6N M"/>
                <a:ea typeface="小塚明朝 Pr6N M"/>
                <a:cs typeface="小塚明朝 Pr6N M"/>
              </a:rPr>
              <a:t>年前の自分では絶対にできない作品ができた。このイベントを通して、社会に必要とされるサービスを良い仲間をつのり制作していきたいと思いました。</a:t>
            </a:r>
          </a:p>
          <a:p>
            <a:pPr algn="l">
              <a:lnSpc>
                <a:spcPct val="120000"/>
              </a:lnSpc>
            </a:pPr>
            <a:endParaRPr lang="ja-JP" altLang="en-US" sz="1400">
              <a:ln w="13462">
                <a:noFill/>
                <a:prstDash val="solid"/>
              </a:ln>
              <a:solidFill>
                <a:srgbClr val="000000"/>
              </a:solidFill>
              <a:latin typeface="小塚明朝 Pr6N M"/>
              <a:ea typeface="小塚明朝 Pr6N M"/>
              <a:cs typeface="小塚明朝 Pr6N M"/>
            </a:endParaRPr>
          </a:p>
        </p:txBody>
      </p:sp>
    </p:spTree>
    <p:extLst>
      <p:ext uri="{BB962C8B-B14F-4D97-AF65-F5344CB8AC3E}">
        <p14:creationId xmlns:p14="http://schemas.microsoft.com/office/powerpoint/2010/main" val="971792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FC61E-AFAD-4FA2-A968-2F213BD474A8}"/>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FB8808E1-D43A-8896-BB76-0496BD135099}"/>
              </a:ext>
            </a:extLst>
          </p:cNvPr>
          <p:cNvSpPr txBox="1">
            <a:spLocks/>
          </p:cNvSpPr>
          <p:nvPr/>
        </p:nvSpPr>
        <p:spPr>
          <a:xfrm>
            <a:off x="1266" y="656692"/>
            <a:ext cx="435648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　イベントレポート　個人</a:t>
            </a:r>
          </a:p>
        </p:txBody>
      </p:sp>
      <p:sp>
        <p:nvSpPr>
          <p:cNvPr id="4" name="タイトル 1">
            <a:extLst>
              <a:ext uri="{FF2B5EF4-FFF2-40B4-BE49-F238E27FC236}">
                <a16:creationId xmlns:a16="http://schemas.microsoft.com/office/drawing/2014/main" id="{F61BA2E4-4E26-3F2C-34B3-5A10B0EEED40}"/>
              </a:ext>
            </a:extLst>
          </p:cNvPr>
          <p:cNvSpPr txBox="1">
            <a:spLocks/>
          </p:cNvSpPr>
          <p:nvPr/>
        </p:nvSpPr>
        <p:spPr>
          <a:xfrm>
            <a:off x="179512" y="1412776"/>
            <a:ext cx="468052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000">
                <a:ln w="13462">
                  <a:noFill/>
                  <a:prstDash val="solid"/>
                </a:ln>
                <a:solidFill>
                  <a:srgbClr val="000000"/>
                </a:solidFill>
                <a:ea typeface="+mj-lt"/>
                <a:cs typeface="+mj-lt"/>
              </a:rPr>
              <a:t>当日運営、会場雰囲気、感想</a:t>
            </a:r>
            <a:endParaRPr lang="en-US">
              <a:ea typeface="+mj-lt"/>
              <a:cs typeface="+mj-lt"/>
            </a:endParaRPr>
          </a:p>
        </p:txBody>
      </p:sp>
      <p:sp>
        <p:nvSpPr>
          <p:cNvPr id="9" name="タイトル 1">
            <a:extLst>
              <a:ext uri="{FF2B5EF4-FFF2-40B4-BE49-F238E27FC236}">
                <a16:creationId xmlns:a16="http://schemas.microsoft.com/office/drawing/2014/main" id="{DBBD9C98-C049-F4A9-E3E4-05529BA28A7F}"/>
              </a:ext>
            </a:extLst>
          </p:cNvPr>
          <p:cNvSpPr txBox="1">
            <a:spLocks/>
          </p:cNvSpPr>
          <p:nvPr/>
        </p:nvSpPr>
        <p:spPr>
          <a:xfrm>
            <a:off x="251520" y="4077072"/>
            <a:ext cx="1584176"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200">
                <a:ln w="13462">
                  <a:noFill/>
                  <a:prstDash val="solid"/>
                </a:ln>
                <a:solidFill>
                  <a:srgbClr val="000000"/>
                </a:solidFill>
                <a:latin typeface="小塚明朝 Pr6N M"/>
                <a:ea typeface="小塚明朝 Pr6N M"/>
                <a:cs typeface="小塚明朝 Pr6N M"/>
              </a:rPr>
              <a:t>氏名</a:t>
            </a:r>
            <a:endParaRPr lang="en-US" altLang="ja-JP" sz="1200">
              <a:ln w="13462">
                <a:noFill/>
                <a:prstDash val="solid"/>
              </a:ln>
              <a:solidFill>
                <a:srgbClr val="000000"/>
              </a:solidFill>
              <a:latin typeface="小塚明朝 Pr6N M"/>
              <a:ea typeface="小塚明朝 Pr6N M"/>
              <a:cs typeface="小塚明朝 Pr6N M"/>
            </a:endParaRPr>
          </a:p>
          <a:p>
            <a:pPr algn="l">
              <a:lnSpc>
                <a:spcPct val="120000"/>
              </a:lnSpc>
            </a:pPr>
            <a:r>
              <a:rPr lang="en-US" sz="1200">
                <a:ln w="13462">
                  <a:noFill/>
                  <a:prstDash val="solid"/>
                </a:ln>
                <a:solidFill>
                  <a:srgbClr val="000000"/>
                </a:solidFill>
                <a:ea typeface="小塚明朝 Pr6N M"/>
              </a:rPr>
              <a:t>張 驍</a:t>
            </a:r>
            <a:endParaRPr lang="en-US"/>
          </a:p>
          <a:p>
            <a:pPr algn="l">
              <a:lnSpc>
                <a:spcPct val="120000"/>
              </a:lnSpc>
            </a:pPr>
            <a:endParaRPr lang="ja" altLang="en-US" sz="1200">
              <a:ln w="13462">
                <a:noFill/>
                <a:prstDash val="solid"/>
              </a:ln>
              <a:solidFill>
                <a:srgbClr val="000000"/>
              </a:solidFill>
              <a:latin typeface="小塚明朝 Pr6N M"/>
              <a:ea typeface="小塚明朝 Pr6N M"/>
              <a:cs typeface="小塚明朝 Pr6N M"/>
            </a:endParaRPr>
          </a:p>
        </p:txBody>
      </p:sp>
      <p:sp>
        <p:nvSpPr>
          <p:cNvPr id="10" name="タイトル 1">
            <a:extLst>
              <a:ext uri="{FF2B5EF4-FFF2-40B4-BE49-F238E27FC236}">
                <a16:creationId xmlns:a16="http://schemas.microsoft.com/office/drawing/2014/main" id="{569E5671-C6DC-4BF3-8A50-A2B77E37C06F}"/>
              </a:ext>
            </a:extLst>
          </p:cNvPr>
          <p:cNvSpPr txBox="1">
            <a:spLocks/>
          </p:cNvSpPr>
          <p:nvPr/>
        </p:nvSpPr>
        <p:spPr>
          <a:xfrm>
            <a:off x="1907704" y="1988840"/>
            <a:ext cx="6840760"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600">
                <a:ln w="13462">
                  <a:noFill/>
                  <a:prstDash val="solid"/>
                </a:ln>
                <a:solidFill>
                  <a:srgbClr val="000000"/>
                </a:solidFill>
                <a:latin typeface="Helvetica"/>
                <a:ea typeface="小塚明朝 Pr6N M"/>
                <a:cs typeface="Helvetica"/>
              </a:rPr>
              <a:t>当日運営</a:t>
            </a:r>
            <a:r>
              <a:rPr lang="ja-JP" altLang="en-US" sz="1600">
                <a:ln w="13462">
                  <a:noFill/>
                  <a:prstDash val="solid"/>
                </a:ln>
                <a:solidFill>
                  <a:srgbClr val="000000"/>
                </a:solidFill>
                <a:latin typeface="小塚明朝 Pr6N M"/>
                <a:ea typeface="小塚明朝 Pr6N M"/>
                <a:cs typeface="小塚明朝 Pr6N M"/>
              </a:rPr>
              <a:t>：</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400">
                <a:ln w="13462">
                  <a:noFill/>
                  <a:prstDash val="solid"/>
                </a:ln>
                <a:solidFill>
                  <a:srgbClr val="000000"/>
                </a:solidFill>
                <a:ea typeface="+mj-lt"/>
                <a:cs typeface="+mj-lt"/>
              </a:rPr>
              <a:t>当</a:t>
            </a:r>
            <a:r>
              <a:rPr lang="ja-JP" sz="1400">
                <a:ln w="13462">
                  <a:noFill/>
                  <a:prstDash val="solid"/>
                </a:ln>
                <a:solidFill>
                  <a:srgbClr val="000000"/>
                </a:solidFill>
                <a:ea typeface="+mj-lt"/>
                <a:cs typeface="+mj-lt"/>
              </a:rPr>
              <a:t>日の運営では、グループメンバーが交代しながら役割を担当しました。</a:t>
            </a:r>
            <a:r>
              <a:rPr lang="ja-JP" altLang="en-US" sz="1400">
                <a:ln w="13462">
                  <a:noFill/>
                  <a:prstDash val="solid"/>
                </a:ln>
                <a:solidFill>
                  <a:srgbClr val="000000"/>
                </a:solidFill>
                <a:ea typeface="+mj-lt"/>
                <a:cs typeface="+mj-lt"/>
              </a:rPr>
              <a:t>協力</a:t>
            </a:r>
            <a:r>
              <a:rPr lang="ja-JP" sz="1400">
                <a:ln w="13462">
                  <a:noFill/>
                  <a:prstDash val="solid"/>
                </a:ln>
                <a:solidFill>
                  <a:srgbClr val="000000"/>
                </a:solidFill>
                <a:ea typeface="+mj-lt"/>
                <a:cs typeface="+mj-lt"/>
              </a:rPr>
              <a:t>し合い、負担を分散することでスムーズに進行し、</a:t>
            </a:r>
            <a:r>
              <a:rPr lang="ja-JP" altLang="en-US" sz="1400">
                <a:ln w="13462">
                  <a:noFill/>
                  <a:prstDash val="solid"/>
                </a:ln>
                <a:solidFill>
                  <a:srgbClr val="000000"/>
                </a:solidFill>
                <a:ea typeface="+mj-lt"/>
                <a:cs typeface="+mj-lt"/>
              </a:rPr>
              <a:t>その</a:t>
            </a:r>
            <a:r>
              <a:rPr lang="ja-JP" sz="1400">
                <a:ln w="13462">
                  <a:noFill/>
                  <a:prstDash val="solid"/>
                </a:ln>
                <a:solidFill>
                  <a:srgbClr val="000000"/>
                </a:solidFill>
                <a:ea typeface="+mj-lt"/>
                <a:cs typeface="+mj-lt"/>
              </a:rPr>
              <a:t>結果</a:t>
            </a:r>
            <a:r>
              <a:rPr lang="ja-JP" altLang="en-US" sz="1400">
                <a:ln w="13462">
                  <a:noFill/>
                  <a:prstDash val="solid"/>
                </a:ln>
                <a:solidFill>
                  <a:srgbClr val="000000"/>
                </a:solidFill>
                <a:ea typeface="+mj-lt"/>
                <a:cs typeface="+mj-lt"/>
              </a:rPr>
              <a:t>未来創造の出展は</a:t>
            </a:r>
            <a:r>
              <a:rPr lang="ja-JP" sz="1400">
                <a:ln w="13462">
                  <a:noFill/>
                  <a:prstDash val="solid"/>
                </a:ln>
                <a:solidFill>
                  <a:srgbClr val="000000"/>
                </a:solidFill>
                <a:ea typeface="+mj-lt"/>
                <a:cs typeface="+mj-lt"/>
              </a:rPr>
              <a:t>うまくでき</a:t>
            </a:r>
            <a:r>
              <a:rPr lang="ja-JP" sz="1400">
                <a:ln w="13462">
                  <a:noFill/>
                  <a:prstDash val="solid"/>
                </a:ln>
                <a:solidFill>
                  <a:srgbClr val="000000"/>
                </a:solidFill>
                <a:latin typeface="Helvetica"/>
                <a:ea typeface="小塚明朝 Pr6N M"/>
                <a:cs typeface="Helvetica"/>
              </a:rPr>
              <a:t>たと思います</a:t>
            </a:r>
            <a:r>
              <a:rPr lang="ja-JP" altLang="en-US" sz="1400">
                <a:ln w="13462">
                  <a:noFill/>
                  <a:prstDash val="solid"/>
                </a:ln>
                <a:solidFill>
                  <a:srgbClr val="000000"/>
                </a:solidFill>
                <a:latin typeface="小塚明朝 Pr6N M"/>
                <a:ea typeface="小塚明朝 Pr6N M"/>
                <a:cs typeface="小塚明朝 Pr6N M"/>
              </a:rPr>
              <a:t>。</a:t>
            </a:r>
            <a:endParaRPr lang="en-US" altLang="ja-JP" sz="1400">
              <a:ln w="13462">
                <a:noFill/>
                <a:prstDash val="solid"/>
              </a:ln>
              <a:solidFill>
                <a:srgbClr val="000000"/>
              </a:solidFill>
              <a:latin typeface="Helvetica"/>
              <a:ea typeface="小塚明朝 Pr6N M"/>
              <a:cs typeface="Helvetica"/>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会場雰囲気：</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sz="1400">
                <a:ln w="13462">
                  <a:noFill/>
                  <a:prstDash val="solid"/>
                </a:ln>
                <a:solidFill>
                  <a:srgbClr val="000000"/>
                </a:solidFill>
                <a:ea typeface="+mj-lt"/>
                <a:cs typeface="+mj-lt"/>
              </a:rPr>
              <a:t>来場者の興味や関心の高さが感じられ、充実した時間を過ごすことができました。</a:t>
            </a:r>
            <a:endParaRPr lang="ja-JP">
              <a:ea typeface="+mj-lt"/>
              <a:cs typeface="+mj-lt"/>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感想：</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sz="1400">
                <a:ln w="13462">
                  <a:noFill/>
                  <a:prstDash val="solid"/>
                </a:ln>
                <a:solidFill>
                  <a:srgbClr val="000000"/>
                </a:solidFill>
                <a:ea typeface="+mj-lt"/>
                <a:cs typeface="+mj-lt"/>
              </a:rPr>
              <a:t>自分一人では完成できないことを実感し、グループのメンバーと協力する大切さを学びました。意見を出し合い、助け合うことでより良い成果が生まれることを実感し、チームワークの重要性を改めて理解できました。</a:t>
            </a:r>
            <a:endParaRPr lang="ja-JP">
              <a:ea typeface="+mj-lt"/>
              <a:cs typeface="+mj-lt"/>
            </a:endParaRPr>
          </a:p>
          <a:p>
            <a:pPr algn="l">
              <a:lnSpc>
                <a:spcPct val="120000"/>
              </a:lnSpc>
            </a:pPr>
            <a:endParaRPr lang="ja-JP" altLang="en-US" sz="1400">
              <a:ln w="13462">
                <a:noFill/>
                <a:prstDash val="solid"/>
              </a:ln>
              <a:solidFill>
                <a:srgbClr val="000000"/>
              </a:solidFill>
              <a:latin typeface="小塚明朝 Pr6N M"/>
              <a:ea typeface="小塚明朝 Pr6N M"/>
              <a:cs typeface="小塚明朝 Pr6N M"/>
            </a:endParaRPr>
          </a:p>
        </p:txBody>
      </p:sp>
      <p:pic>
        <p:nvPicPr>
          <p:cNvPr id="2" name="図 1" descr="アイコン が含まれている画像&#10;&#10;AI によって生成されたコンテンツは間違っている可能性があります。">
            <a:extLst>
              <a:ext uri="{FF2B5EF4-FFF2-40B4-BE49-F238E27FC236}">
                <a16:creationId xmlns:a16="http://schemas.microsoft.com/office/drawing/2014/main" id="{978DD8C9-9B40-08E9-2346-7E0A18A2629F}"/>
              </a:ext>
            </a:extLst>
          </p:cNvPr>
          <p:cNvPicPr>
            <a:picLocks noChangeAspect="1"/>
          </p:cNvPicPr>
          <p:nvPr/>
        </p:nvPicPr>
        <p:blipFill>
          <a:blip r:embed="rId3"/>
          <a:stretch>
            <a:fillRect/>
          </a:stretch>
        </p:blipFill>
        <p:spPr>
          <a:xfrm>
            <a:off x="4863" y="1916349"/>
            <a:ext cx="1857984" cy="1867711"/>
          </a:xfrm>
          <a:prstGeom prst="rect">
            <a:avLst/>
          </a:prstGeom>
        </p:spPr>
      </p:pic>
    </p:spTree>
    <p:extLst>
      <p:ext uri="{BB962C8B-B14F-4D97-AF65-F5344CB8AC3E}">
        <p14:creationId xmlns:p14="http://schemas.microsoft.com/office/powerpoint/2010/main" val="37516572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78E2A-7693-1698-039E-84E29BDABBBC}"/>
            </a:ext>
          </a:extLst>
        </p:cNvPr>
        <p:cNvGrpSpPr/>
        <p:nvPr/>
      </p:nvGrpSpPr>
      <p:grpSpPr>
        <a:xfrm>
          <a:off x="0" y="0"/>
          <a:ext cx="0" cy="0"/>
          <a:chOff x="0" y="0"/>
          <a:chExt cx="0" cy="0"/>
        </a:xfrm>
      </p:grpSpPr>
      <p:sp>
        <p:nvSpPr>
          <p:cNvPr id="6" name="タイトル 1">
            <a:extLst>
              <a:ext uri="{FF2B5EF4-FFF2-40B4-BE49-F238E27FC236}">
                <a16:creationId xmlns:a16="http://schemas.microsoft.com/office/drawing/2014/main" id="{D8413201-8B77-A637-C40E-4F5B0B750C8D}"/>
              </a:ext>
            </a:extLst>
          </p:cNvPr>
          <p:cNvSpPr txBox="1">
            <a:spLocks/>
          </p:cNvSpPr>
          <p:nvPr/>
        </p:nvSpPr>
        <p:spPr>
          <a:xfrm>
            <a:off x="179512" y="1412776"/>
            <a:ext cx="4502698"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確定テーマ企画（ワンシート企画書）</a:t>
            </a:r>
          </a:p>
        </p:txBody>
      </p:sp>
      <p:sp>
        <p:nvSpPr>
          <p:cNvPr id="8" name="タイトル 1">
            <a:extLst>
              <a:ext uri="{FF2B5EF4-FFF2-40B4-BE49-F238E27FC236}">
                <a16:creationId xmlns:a16="http://schemas.microsoft.com/office/drawing/2014/main" id="{A3FC313F-4B8D-3E38-713B-0015FFA0E882}"/>
              </a:ext>
            </a:extLst>
          </p:cNvPr>
          <p:cNvSpPr txBox="1">
            <a:spLocks/>
          </p:cNvSpPr>
          <p:nvPr/>
        </p:nvSpPr>
        <p:spPr>
          <a:xfrm>
            <a:off x="395536" y="1988840"/>
            <a:ext cx="4248472" cy="4536504"/>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800">
                <a:ln w="13462">
                  <a:noFill/>
                  <a:prstDash val="solid"/>
                </a:ln>
                <a:solidFill>
                  <a:srgbClr val="000000"/>
                </a:solidFill>
                <a:latin typeface="小塚明朝 Pr6N M"/>
                <a:ea typeface="小塚明朝 Pr6N M"/>
                <a:cs typeface="小塚明朝 Pr6N M"/>
              </a:rPr>
              <a:t>このテーマを選択した理由として、</a:t>
            </a:r>
            <a:endParaRPr lang="en-US" altLang="ja-JP"/>
          </a:p>
          <a:p>
            <a:pPr algn="l">
              <a:lnSpc>
                <a:spcPct val="120000"/>
              </a:lnSpc>
            </a:pPr>
            <a:r>
              <a:rPr lang="ja-JP" altLang="en-US" sz="1800">
                <a:ln w="13462">
                  <a:noFill/>
                  <a:prstDash val="solid"/>
                </a:ln>
                <a:solidFill>
                  <a:srgbClr val="000000"/>
                </a:solidFill>
                <a:latin typeface="小塚明朝 Pr6N M"/>
                <a:ea typeface="小塚明朝 Pr6N M"/>
                <a:cs typeface="小塚明朝 Pr6N M"/>
              </a:rPr>
              <a:t>世田谷区が抱える課題に対しての課題解決と同時に、未来創造展のテーマ</a:t>
            </a:r>
            <a:endParaRPr lang="ja-JP" altLang="en-US" sz="1800">
              <a:ln w="13462">
                <a:noFill/>
                <a:prstDash val="solid"/>
              </a:ln>
              <a:ea typeface="小塚明朝 Pr6N M"/>
            </a:endParaRPr>
          </a:p>
          <a:p>
            <a:pPr algn="l">
              <a:lnSpc>
                <a:spcPct val="120000"/>
              </a:lnSpc>
            </a:pPr>
            <a:r>
              <a:rPr lang="ja-JP" altLang="en-US" sz="1800">
                <a:ln w="13462">
                  <a:noFill/>
                  <a:prstDash val="solid"/>
                </a:ln>
                <a:solidFill>
                  <a:srgbClr val="000000"/>
                </a:solidFill>
                <a:latin typeface="小塚明朝 Pr6N M"/>
                <a:ea typeface="小塚明朝 Pr6N M"/>
                <a:cs typeface="小塚明朝 Pr6N M"/>
              </a:rPr>
              <a:t>「JAPONISM」のどちらにもふさわしい案であると、グループのメンバーと意見が一致し、このテーマにしました。</a:t>
            </a:r>
          </a:p>
          <a:p>
            <a:pPr algn="l">
              <a:lnSpc>
                <a:spcPct val="120000"/>
              </a:lnSpc>
            </a:pPr>
            <a:endParaRPr lang="en-US" altLang="ja-JP" sz="1800">
              <a:ln w="13462">
                <a:noFill/>
                <a:prstDash val="solid"/>
              </a:ln>
              <a:solidFill>
                <a:srgbClr val="000000"/>
              </a:solidFill>
              <a:latin typeface="小塚明朝 Pr6N M"/>
              <a:ea typeface="小塚明朝 Pr6N M"/>
              <a:cs typeface="小塚明朝 Pr6N M"/>
            </a:endParaRPr>
          </a:p>
        </p:txBody>
      </p:sp>
      <p:sp>
        <p:nvSpPr>
          <p:cNvPr id="10" name="タイトル 1">
            <a:extLst>
              <a:ext uri="{FF2B5EF4-FFF2-40B4-BE49-F238E27FC236}">
                <a16:creationId xmlns:a16="http://schemas.microsoft.com/office/drawing/2014/main" id="{EA3509EF-D8FF-535A-22AA-098B50191FB9}"/>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企画立案</a:t>
            </a:r>
          </a:p>
        </p:txBody>
      </p:sp>
      <p:pic>
        <p:nvPicPr>
          <p:cNvPr id="14" name="Picture 13">
            <a:extLst>
              <a:ext uri="{FF2B5EF4-FFF2-40B4-BE49-F238E27FC236}">
                <a16:creationId xmlns:a16="http://schemas.microsoft.com/office/drawing/2014/main" id="{BA5E2BDE-9AEF-47A7-68F0-CC2CC0F2EF3F}"/>
              </a:ext>
            </a:extLst>
          </p:cNvPr>
          <p:cNvPicPr>
            <a:picLocks noChangeAspect="1"/>
          </p:cNvPicPr>
          <p:nvPr/>
        </p:nvPicPr>
        <p:blipFill>
          <a:blip r:embed="rId3"/>
          <a:stretch>
            <a:fillRect/>
          </a:stretch>
        </p:blipFill>
        <p:spPr>
          <a:xfrm>
            <a:off x="4652230" y="879598"/>
            <a:ext cx="4257675" cy="5648325"/>
          </a:xfrm>
          <a:prstGeom prst="rect">
            <a:avLst/>
          </a:prstGeom>
        </p:spPr>
      </p:pic>
    </p:spTree>
    <p:extLst>
      <p:ext uri="{BB962C8B-B14F-4D97-AF65-F5344CB8AC3E}">
        <p14:creationId xmlns:p14="http://schemas.microsoft.com/office/powerpoint/2010/main" val="318919498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ED743-A947-F95F-7E8D-9843D75B3203}"/>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200F33A5-BD98-4EE8-8AFD-EA41C6C4B5D0}"/>
              </a:ext>
            </a:extLst>
          </p:cNvPr>
          <p:cNvSpPr txBox="1">
            <a:spLocks/>
          </p:cNvSpPr>
          <p:nvPr/>
        </p:nvSpPr>
        <p:spPr>
          <a:xfrm>
            <a:off x="1266" y="656692"/>
            <a:ext cx="435648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　イベントレポート　個人</a:t>
            </a:r>
          </a:p>
        </p:txBody>
      </p:sp>
      <p:sp>
        <p:nvSpPr>
          <p:cNvPr id="4" name="タイトル 1">
            <a:extLst>
              <a:ext uri="{FF2B5EF4-FFF2-40B4-BE49-F238E27FC236}">
                <a16:creationId xmlns:a16="http://schemas.microsoft.com/office/drawing/2014/main" id="{48F72939-21AE-FAA9-E6C3-1EE061EA1962}"/>
              </a:ext>
            </a:extLst>
          </p:cNvPr>
          <p:cNvSpPr txBox="1">
            <a:spLocks/>
          </p:cNvSpPr>
          <p:nvPr/>
        </p:nvSpPr>
        <p:spPr>
          <a:xfrm>
            <a:off x="179512" y="1412776"/>
            <a:ext cx="468052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000">
                <a:ln w="13462">
                  <a:noFill/>
                  <a:prstDash val="solid"/>
                </a:ln>
                <a:solidFill>
                  <a:srgbClr val="000000"/>
                </a:solidFill>
                <a:ea typeface="+mj-lt"/>
                <a:cs typeface="+mj-lt"/>
              </a:rPr>
              <a:t>当日運営、会場雰囲気、感想</a:t>
            </a:r>
            <a:endParaRPr lang="en-US">
              <a:ea typeface="+mj-lt"/>
              <a:cs typeface="+mj-lt"/>
            </a:endParaRPr>
          </a:p>
        </p:txBody>
      </p:sp>
      <p:sp>
        <p:nvSpPr>
          <p:cNvPr id="9" name="タイトル 1">
            <a:extLst>
              <a:ext uri="{FF2B5EF4-FFF2-40B4-BE49-F238E27FC236}">
                <a16:creationId xmlns:a16="http://schemas.microsoft.com/office/drawing/2014/main" id="{E5EA143B-1E59-B8E7-7A38-E3A272157D4C}"/>
              </a:ext>
            </a:extLst>
          </p:cNvPr>
          <p:cNvSpPr txBox="1">
            <a:spLocks/>
          </p:cNvSpPr>
          <p:nvPr/>
        </p:nvSpPr>
        <p:spPr>
          <a:xfrm>
            <a:off x="251520" y="4077072"/>
            <a:ext cx="1584176"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200">
                <a:ln w="13462">
                  <a:noFill/>
                  <a:prstDash val="solid"/>
                </a:ln>
                <a:solidFill>
                  <a:srgbClr val="000000"/>
                </a:solidFill>
                <a:latin typeface="小塚明朝 Pr6N M"/>
                <a:ea typeface="小塚明朝 Pr6N M"/>
                <a:cs typeface="小塚明朝 Pr6N M"/>
              </a:rPr>
              <a:t>氏名</a:t>
            </a:r>
            <a:endParaRPr lang="en-US" altLang="ja-JP" sz="1200">
              <a:ln w="13462">
                <a:noFill/>
                <a:prstDash val="solid"/>
              </a:ln>
              <a:solidFill>
                <a:srgbClr val="000000"/>
              </a:solidFill>
              <a:latin typeface="小塚明朝 Pr6N M"/>
              <a:ea typeface="小塚明朝 Pr6N M"/>
              <a:cs typeface="小塚明朝 Pr6N M"/>
            </a:endParaRPr>
          </a:p>
          <a:p>
            <a:pPr algn="l">
              <a:lnSpc>
                <a:spcPct val="120000"/>
              </a:lnSpc>
            </a:pPr>
            <a:r>
              <a:rPr lang="en-US" sz="1200">
                <a:ln w="13462">
                  <a:noFill/>
                  <a:prstDash val="solid"/>
                </a:ln>
                <a:solidFill>
                  <a:srgbClr val="000000"/>
                </a:solidFill>
                <a:ea typeface="小塚明朝 Pr6N M"/>
              </a:rPr>
              <a:t>鄭 </a:t>
            </a:r>
            <a:r>
              <a:rPr lang="en-US" sz="1200" err="1">
                <a:ln w="13462">
                  <a:noFill/>
                  <a:prstDash val="solid"/>
                </a:ln>
                <a:solidFill>
                  <a:srgbClr val="000000"/>
                </a:solidFill>
                <a:ea typeface="小塚明朝 Pr6N M"/>
              </a:rPr>
              <a:t>博軒</a:t>
            </a:r>
            <a:endParaRPr lang="en-US" err="1"/>
          </a:p>
        </p:txBody>
      </p:sp>
      <p:pic>
        <p:nvPicPr>
          <p:cNvPr id="7" name="図 6" descr="髪を染めた人&#10;&#10;自動的に生成された説明">
            <a:extLst>
              <a:ext uri="{FF2B5EF4-FFF2-40B4-BE49-F238E27FC236}">
                <a16:creationId xmlns:a16="http://schemas.microsoft.com/office/drawing/2014/main" id="{A4957797-83C6-3E1F-15DB-CD87D9A10A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76" r="12637"/>
          <a:stretch/>
        </p:blipFill>
        <p:spPr>
          <a:xfrm>
            <a:off x="236534" y="2062814"/>
            <a:ext cx="1392781" cy="1868276"/>
          </a:xfrm>
          <a:prstGeom prst="rect">
            <a:avLst/>
          </a:prstGeom>
        </p:spPr>
      </p:pic>
      <p:sp>
        <p:nvSpPr>
          <p:cNvPr id="10" name="タイトル 1">
            <a:extLst>
              <a:ext uri="{FF2B5EF4-FFF2-40B4-BE49-F238E27FC236}">
                <a16:creationId xmlns:a16="http://schemas.microsoft.com/office/drawing/2014/main" id="{EA460B9F-A456-47F9-EAE2-EFF8B1EBB759}"/>
              </a:ext>
            </a:extLst>
          </p:cNvPr>
          <p:cNvSpPr txBox="1">
            <a:spLocks/>
          </p:cNvSpPr>
          <p:nvPr/>
        </p:nvSpPr>
        <p:spPr>
          <a:xfrm>
            <a:off x="1907704" y="1988840"/>
            <a:ext cx="6840760"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600">
                <a:ln w="13462">
                  <a:noFill/>
                  <a:prstDash val="solid"/>
                </a:ln>
                <a:solidFill>
                  <a:srgbClr val="000000"/>
                </a:solidFill>
                <a:latin typeface="Helvetica"/>
                <a:ea typeface="小塚明朝 Pr6N M"/>
                <a:cs typeface="Helvetica"/>
              </a:rPr>
              <a:t>当日運営</a:t>
            </a:r>
            <a:r>
              <a:rPr lang="ja-JP" altLang="en-US" sz="1600">
                <a:ln w="13462">
                  <a:noFill/>
                  <a:prstDash val="solid"/>
                </a:ln>
                <a:solidFill>
                  <a:srgbClr val="000000"/>
                </a:solidFill>
                <a:latin typeface="小塚明朝 Pr6N M"/>
                <a:ea typeface="小塚明朝 Pr6N M"/>
                <a:cs typeface="小塚明朝 Pr6N M"/>
              </a:rPr>
              <a:t>：</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AI</a:t>
            </a:r>
            <a:r>
              <a:rPr lang="ja-JP" altLang="en-US" sz="1400">
                <a:ln w="13462">
                  <a:noFill/>
                  <a:prstDash val="solid"/>
                </a:ln>
                <a:solidFill>
                  <a:srgbClr val="000000"/>
                </a:solidFill>
                <a:latin typeface="小塚明朝 Pr6N M"/>
                <a:ea typeface="小塚明朝 Pr6N M"/>
                <a:cs typeface="小塚明朝 Pr6N M"/>
              </a:rPr>
              <a:t>が今後、どのような発展をとげるのか誰にもわかりません。しかし、人類の見方になってほしいという願いを込めて「</a:t>
            </a:r>
            <a:r>
              <a:rPr lang="en-US" altLang="ja-JP" sz="1400">
                <a:ln w="13462">
                  <a:noFill/>
                  <a:prstDash val="solid"/>
                </a:ln>
                <a:solidFill>
                  <a:srgbClr val="000000"/>
                </a:solidFill>
                <a:latin typeface="小塚明朝 Pr6N M"/>
                <a:ea typeface="小塚明朝 Pr6N M"/>
                <a:cs typeface="小塚明朝 Pr6N M"/>
              </a:rPr>
              <a:t>AI</a:t>
            </a:r>
            <a:r>
              <a:rPr lang="ja-JP" altLang="en-US" sz="1400">
                <a:ln w="13462">
                  <a:noFill/>
                  <a:prstDash val="solid"/>
                </a:ln>
                <a:solidFill>
                  <a:srgbClr val="000000"/>
                </a:solidFill>
                <a:latin typeface="小塚明朝 Pr6N M"/>
                <a:ea typeface="小塚明朝 Pr6N M"/>
                <a:cs typeface="小塚明朝 Pr6N M"/>
              </a:rPr>
              <a:t>パンデミックウォー」という作品を制作しました。</a:t>
            </a:r>
            <a:r>
              <a:rPr lang="en-US" altLang="ja-JP" sz="1400">
                <a:ln w="13462">
                  <a:noFill/>
                  <a:prstDash val="solid"/>
                </a:ln>
                <a:solidFill>
                  <a:srgbClr val="000000"/>
                </a:solidFill>
                <a:latin typeface="小塚明朝 Pr6N M"/>
                <a:ea typeface="小塚明朝 Pr6N M"/>
                <a:cs typeface="小塚明朝 Pr6N M"/>
              </a:rPr>
              <a:t>2</a:t>
            </a:r>
            <a:r>
              <a:rPr lang="ja-JP" altLang="en-US" sz="1400">
                <a:ln w="13462">
                  <a:noFill/>
                  <a:prstDash val="solid"/>
                </a:ln>
                <a:solidFill>
                  <a:srgbClr val="000000"/>
                </a:solidFill>
                <a:latin typeface="小塚明朝 Pr6N M"/>
                <a:ea typeface="小塚明朝 Pr6N M"/>
                <a:cs typeface="小塚明朝 Pr6N M"/>
              </a:rPr>
              <a:t>年間の集大成として未来創造展</a:t>
            </a:r>
            <a:r>
              <a:rPr lang="en-US" altLang="ja-JP" sz="1400">
                <a:ln w="13462">
                  <a:noFill/>
                  <a:prstDash val="solid"/>
                </a:ln>
                <a:solidFill>
                  <a:srgbClr val="000000"/>
                </a:solidFill>
                <a:latin typeface="小塚明朝 Pr6N M"/>
                <a:ea typeface="小塚明朝 Pr6N M"/>
                <a:cs typeface="小塚明朝 Pr6N M"/>
              </a:rPr>
              <a:t>2020</a:t>
            </a:r>
            <a:r>
              <a:rPr lang="ja-JP" altLang="en-US" sz="1400">
                <a:ln w="13462">
                  <a:noFill/>
                  <a:prstDash val="solid"/>
                </a:ln>
                <a:solidFill>
                  <a:srgbClr val="000000"/>
                </a:solidFill>
                <a:latin typeface="小塚明朝 Pr6N M"/>
                <a:ea typeface="小塚明朝 Pr6N M"/>
                <a:cs typeface="小塚明朝 Pr6N M"/>
              </a:rPr>
              <a:t>を楽しむことができたと思います。</a:t>
            </a: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会場雰囲気：</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400">
                <a:ln w="13462">
                  <a:noFill/>
                  <a:prstDash val="solid"/>
                </a:ln>
                <a:solidFill>
                  <a:srgbClr val="000000"/>
                </a:solidFill>
                <a:latin typeface="小塚明朝 Pr6N M"/>
                <a:ea typeface="小塚明朝 Pr6N M"/>
                <a:cs typeface="小塚明朝 Pr6N M"/>
              </a:rPr>
              <a:t>暑そうでした。学生たちの熱気が会場に立ち込めていたからでしょう。来場者のかたからすすんで学生に声をかけたりとモチベーションが高い人が多かったです。</a:t>
            </a: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感想：</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2</a:t>
            </a:r>
            <a:r>
              <a:rPr lang="ja-JP" altLang="en-US" sz="1400">
                <a:ln w="13462">
                  <a:noFill/>
                  <a:prstDash val="solid"/>
                </a:ln>
                <a:solidFill>
                  <a:srgbClr val="000000"/>
                </a:solidFill>
                <a:latin typeface="小塚明朝 Pr6N M"/>
                <a:ea typeface="小塚明朝 Pr6N M"/>
                <a:cs typeface="小塚明朝 Pr6N M"/>
              </a:rPr>
              <a:t>年前の自分では絶対にできない作品ができた。このイベントを通して、社会に必要とされるサービスを良い仲間をつのり制作していきたいと思いました。</a:t>
            </a:r>
          </a:p>
          <a:p>
            <a:pPr algn="l">
              <a:lnSpc>
                <a:spcPct val="120000"/>
              </a:lnSpc>
            </a:pPr>
            <a:endParaRPr lang="ja-JP" altLang="en-US" sz="1400">
              <a:ln w="13462">
                <a:noFill/>
                <a:prstDash val="solid"/>
              </a:ln>
              <a:solidFill>
                <a:srgbClr val="000000"/>
              </a:solidFill>
              <a:latin typeface="小塚明朝 Pr6N M"/>
              <a:ea typeface="小塚明朝 Pr6N M"/>
              <a:cs typeface="小塚明朝 Pr6N M"/>
            </a:endParaRPr>
          </a:p>
        </p:txBody>
      </p:sp>
    </p:spTree>
    <p:extLst>
      <p:ext uri="{BB962C8B-B14F-4D97-AF65-F5344CB8AC3E}">
        <p14:creationId xmlns:p14="http://schemas.microsoft.com/office/powerpoint/2010/main" val="178947154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D95AB-4B20-2850-0C1B-3CE8A9E09748}"/>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57BA6C64-D246-BBF3-1154-6254F3F108D7}"/>
              </a:ext>
            </a:extLst>
          </p:cNvPr>
          <p:cNvSpPr txBox="1">
            <a:spLocks/>
          </p:cNvSpPr>
          <p:nvPr/>
        </p:nvSpPr>
        <p:spPr>
          <a:xfrm>
            <a:off x="1266" y="656692"/>
            <a:ext cx="435648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　イベントレポート　個人</a:t>
            </a:r>
          </a:p>
        </p:txBody>
      </p:sp>
      <p:sp>
        <p:nvSpPr>
          <p:cNvPr id="4" name="タイトル 1">
            <a:extLst>
              <a:ext uri="{FF2B5EF4-FFF2-40B4-BE49-F238E27FC236}">
                <a16:creationId xmlns:a16="http://schemas.microsoft.com/office/drawing/2014/main" id="{880D7BD5-A73D-0769-97FF-62EB4C43AAC0}"/>
              </a:ext>
            </a:extLst>
          </p:cNvPr>
          <p:cNvSpPr txBox="1">
            <a:spLocks/>
          </p:cNvSpPr>
          <p:nvPr/>
        </p:nvSpPr>
        <p:spPr>
          <a:xfrm>
            <a:off x="179512" y="1412776"/>
            <a:ext cx="468052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000">
                <a:ln w="13462">
                  <a:noFill/>
                  <a:prstDash val="solid"/>
                </a:ln>
                <a:solidFill>
                  <a:srgbClr val="000000"/>
                </a:solidFill>
                <a:ea typeface="+mj-lt"/>
                <a:cs typeface="+mj-lt"/>
              </a:rPr>
              <a:t>当日運営、会場雰囲気、感想</a:t>
            </a:r>
            <a:endParaRPr lang="en-US">
              <a:ea typeface="+mj-lt"/>
              <a:cs typeface="+mj-lt"/>
            </a:endParaRPr>
          </a:p>
        </p:txBody>
      </p:sp>
      <p:sp>
        <p:nvSpPr>
          <p:cNvPr id="9" name="タイトル 1">
            <a:extLst>
              <a:ext uri="{FF2B5EF4-FFF2-40B4-BE49-F238E27FC236}">
                <a16:creationId xmlns:a16="http://schemas.microsoft.com/office/drawing/2014/main" id="{51BB6CFE-A346-B683-B89C-0F339D552CE5}"/>
              </a:ext>
            </a:extLst>
          </p:cNvPr>
          <p:cNvSpPr txBox="1">
            <a:spLocks/>
          </p:cNvSpPr>
          <p:nvPr/>
        </p:nvSpPr>
        <p:spPr>
          <a:xfrm>
            <a:off x="251520" y="4077072"/>
            <a:ext cx="1584176"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200">
                <a:ln w="13462">
                  <a:noFill/>
                  <a:prstDash val="solid"/>
                </a:ln>
                <a:solidFill>
                  <a:srgbClr val="000000"/>
                </a:solidFill>
                <a:latin typeface="小塚明朝 Pr6N M"/>
                <a:ea typeface="小塚明朝 Pr6N M"/>
                <a:cs typeface="小塚明朝 Pr6N M"/>
              </a:rPr>
              <a:t>氏名</a:t>
            </a:r>
            <a:endParaRPr lang="en-US" altLang="ja-JP" sz="1200">
              <a:ln w="13462">
                <a:noFill/>
                <a:prstDash val="solid"/>
              </a:ln>
              <a:solidFill>
                <a:srgbClr val="000000"/>
              </a:solidFill>
              <a:latin typeface="小塚明朝 Pr6N M"/>
              <a:ea typeface="小塚明朝 Pr6N M"/>
              <a:cs typeface="小塚明朝 Pr6N M"/>
            </a:endParaRPr>
          </a:p>
          <a:p>
            <a:pPr algn="l">
              <a:lnSpc>
                <a:spcPct val="120000"/>
              </a:lnSpc>
            </a:pPr>
            <a:r>
              <a:rPr lang="en-US" sz="1200" err="1">
                <a:ln w="13462">
                  <a:noFill/>
                  <a:prstDash val="solid"/>
                </a:ln>
                <a:solidFill>
                  <a:srgbClr val="000000"/>
                </a:solidFill>
                <a:ea typeface="小塚明朝 Pr6N M"/>
              </a:rPr>
              <a:t>伏見</a:t>
            </a:r>
            <a:r>
              <a:rPr lang="en-US" sz="1200">
                <a:ln w="13462">
                  <a:noFill/>
                  <a:prstDash val="solid"/>
                </a:ln>
                <a:solidFill>
                  <a:srgbClr val="000000"/>
                </a:solidFill>
                <a:ea typeface="小塚明朝 Pr6N M"/>
              </a:rPr>
              <a:t> </a:t>
            </a:r>
            <a:r>
              <a:rPr lang="en-US" sz="1200" err="1">
                <a:ln w="13462">
                  <a:noFill/>
                  <a:prstDash val="solid"/>
                </a:ln>
                <a:solidFill>
                  <a:srgbClr val="000000"/>
                </a:solidFill>
                <a:ea typeface="小塚明朝 Pr6N M"/>
              </a:rPr>
              <a:t>和香奈</a:t>
            </a:r>
            <a:endParaRPr lang="en-US" err="1"/>
          </a:p>
          <a:p>
            <a:pPr algn="l">
              <a:lnSpc>
                <a:spcPct val="120000"/>
              </a:lnSpc>
            </a:pPr>
            <a:endParaRPr lang="ja" altLang="en-US" sz="1200">
              <a:ln w="13462">
                <a:noFill/>
                <a:prstDash val="solid"/>
              </a:ln>
              <a:solidFill>
                <a:srgbClr val="000000"/>
              </a:solidFill>
              <a:latin typeface="小塚明朝 Pr6N M"/>
              <a:ea typeface="小塚明朝 Pr6N M"/>
              <a:cs typeface="小塚明朝 Pr6N M"/>
            </a:endParaRPr>
          </a:p>
        </p:txBody>
      </p:sp>
      <p:sp>
        <p:nvSpPr>
          <p:cNvPr id="10" name="タイトル 1">
            <a:extLst>
              <a:ext uri="{FF2B5EF4-FFF2-40B4-BE49-F238E27FC236}">
                <a16:creationId xmlns:a16="http://schemas.microsoft.com/office/drawing/2014/main" id="{72267D1F-4665-6070-2A49-578089958BA2}"/>
              </a:ext>
            </a:extLst>
          </p:cNvPr>
          <p:cNvSpPr txBox="1">
            <a:spLocks/>
          </p:cNvSpPr>
          <p:nvPr/>
        </p:nvSpPr>
        <p:spPr>
          <a:xfrm>
            <a:off x="1907704" y="1988840"/>
            <a:ext cx="6840760"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600">
                <a:ln w="13462">
                  <a:noFill/>
                  <a:prstDash val="solid"/>
                </a:ln>
                <a:solidFill>
                  <a:srgbClr val="000000"/>
                </a:solidFill>
                <a:latin typeface="Helvetica"/>
                <a:ea typeface="小塚明朝 Pr6N M"/>
                <a:cs typeface="Helvetica"/>
              </a:rPr>
              <a:t>当日運営</a:t>
            </a:r>
            <a:r>
              <a:rPr lang="ja-JP" altLang="en-US" sz="1600">
                <a:ln w="13462">
                  <a:noFill/>
                  <a:prstDash val="solid"/>
                </a:ln>
                <a:solidFill>
                  <a:srgbClr val="000000"/>
                </a:solidFill>
                <a:latin typeface="小塚明朝 Pr6N M"/>
                <a:ea typeface="小塚明朝 Pr6N M"/>
                <a:cs typeface="小塚明朝 Pr6N M"/>
              </a:rPr>
              <a:t>：</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400">
                <a:ln w="13462">
                  <a:noFill/>
                  <a:prstDash val="solid"/>
                </a:ln>
                <a:solidFill>
                  <a:srgbClr val="000000"/>
                </a:solidFill>
                <a:latin typeface="小塚明朝 Pr6N M"/>
                <a:ea typeface="小塚明朝 Pr6N M"/>
                <a:cs typeface="小塚明朝 Pr6N M"/>
              </a:rPr>
              <a:t>リーダーがブースに立つ担当のシフトを組んでくれたのでそれに沿ってブースに立った。システムに興味を示してくれた方に説明した。世田谷区の職員の方がいらっしゃった際は担当のメンバーが職員の方に説明した。</a:t>
            </a: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会場雰囲気：</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ファッションショーの時はBGMがかかって楽しそうな雰囲気になった。</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endParaRPr lang="ja-JP" altLang="en-US"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感想：</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賞の数が多いと思った。受賞された学生が涙ぐんだり感謝のコメントを言っているのを見て感動した。</a:t>
            </a:r>
          </a:p>
          <a:p>
            <a:pPr algn="l">
              <a:lnSpc>
                <a:spcPct val="120000"/>
              </a:lnSpc>
            </a:pPr>
            <a:endParaRPr lang="ja-JP" altLang="en-US" sz="1400">
              <a:ln w="13462">
                <a:noFill/>
                <a:prstDash val="solid"/>
              </a:ln>
              <a:solidFill>
                <a:srgbClr val="000000"/>
              </a:solidFill>
              <a:latin typeface="小塚明朝 Pr6N M"/>
              <a:ea typeface="小塚明朝 Pr6N M"/>
              <a:cs typeface="小塚明朝 Pr6N M"/>
            </a:endParaRPr>
          </a:p>
        </p:txBody>
      </p:sp>
      <p:pic>
        <p:nvPicPr>
          <p:cNvPr id="2" name="Picture 1" descr="とどロッキー">
            <a:extLst>
              <a:ext uri="{FF2B5EF4-FFF2-40B4-BE49-F238E27FC236}">
                <a16:creationId xmlns:a16="http://schemas.microsoft.com/office/drawing/2014/main" id="{BEEE22B7-7582-79CB-8150-5B098A313E08}"/>
              </a:ext>
            </a:extLst>
          </p:cNvPr>
          <p:cNvPicPr>
            <a:picLocks noChangeAspect="1"/>
          </p:cNvPicPr>
          <p:nvPr/>
        </p:nvPicPr>
        <p:blipFill>
          <a:blip r:embed="rId3"/>
          <a:stretch>
            <a:fillRect/>
          </a:stretch>
        </p:blipFill>
        <p:spPr>
          <a:xfrm>
            <a:off x="208429" y="1885243"/>
            <a:ext cx="1712259" cy="2191043"/>
          </a:xfrm>
          <a:prstGeom prst="rect">
            <a:avLst/>
          </a:prstGeom>
        </p:spPr>
      </p:pic>
    </p:spTree>
    <p:extLst>
      <p:ext uri="{BB962C8B-B14F-4D97-AF65-F5344CB8AC3E}">
        <p14:creationId xmlns:p14="http://schemas.microsoft.com/office/powerpoint/2010/main" val="52355666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02D88-CC99-5C93-45C2-582EA57D76DA}"/>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2027095D-E7F3-4B58-A033-3839AAC47D9A}"/>
              </a:ext>
            </a:extLst>
          </p:cNvPr>
          <p:cNvSpPr txBox="1">
            <a:spLocks/>
          </p:cNvSpPr>
          <p:nvPr/>
        </p:nvSpPr>
        <p:spPr>
          <a:xfrm>
            <a:off x="1266" y="656692"/>
            <a:ext cx="435648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ＭＳ Ｐゴシック" panose="020B0600070205080204" pitchFamily="50" charset="-128"/>
                <a:ea typeface="ＭＳ Ｐゴシック" panose="020B0600070205080204" pitchFamily="50" charset="-128"/>
                <a:cs typeface="小塚明朝 Pr6N M"/>
              </a:rPr>
              <a:t>●　イベントレポート　個人</a:t>
            </a:r>
          </a:p>
        </p:txBody>
      </p:sp>
      <p:sp>
        <p:nvSpPr>
          <p:cNvPr id="4" name="タイトル 1">
            <a:extLst>
              <a:ext uri="{FF2B5EF4-FFF2-40B4-BE49-F238E27FC236}">
                <a16:creationId xmlns:a16="http://schemas.microsoft.com/office/drawing/2014/main" id="{47355A99-5342-C58E-FBCD-0EA33BA40B72}"/>
              </a:ext>
            </a:extLst>
          </p:cNvPr>
          <p:cNvSpPr txBox="1">
            <a:spLocks/>
          </p:cNvSpPr>
          <p:nvPr/>
        </p:nvSpPr>
        <p:spPr>
          <a:xfrm>
            <a:off x="179512" y="1412776"/>
            <a:ext cx="4680520"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sz="2000">
                <a:ln w="13462">
                  <a:noFill/>
                  <a:prstDash val="solid"/>
                </a:ln>
                <a:solidFill>
                  <a:srgbClr val="000000"/>
                </a:solidFill>
                <a:ea typeface="+mj-lt"/>
                <a:cs typeface="+mj-lt"/>
              </a:rPr>
              <a:t>当日運営、会場雰囲気、感想</a:t>
            </a:r>
            <a:endParaRPr lang="en-US">
              <a:ea typeface="+mj-lt"/>
              <a:cs typeface="+mj-lt"/>
            </a:endParaRPr>
          </a:p>
        </p:txBody>
      </p:sp>
      <p:sp>
        <p:nvSpPr>
          <p:cNvPr id="9" name="タイトル 1">
            <a:extLst>
              <a:ext uri="{FF2B5EF4-FFF2-40B4-BE49-F238E27FC236}">
                <a16:creationId xmlns:a16="http://schemas.microsoft.com/office/drawing/2014/main" id="{91B0EA71-15F9-576F-F4D6-83CF357B12CE}"/>
              </a:ext>
            </a:extLst>
          </p:cNvPr>
          <p:cNvSpPr txBox="1">
            <a:spLocks/>
          </p:cNvSpPr>
          <p:nvPr/>
        </p:nvSpPr>
        <p:spPr>
          <a:xfrm>
            <a:off x="251520" y="4077072"/>
            <a:ext cx="1584176"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200">
                <a:ln w="13462">
                  <a:noFill/>
                  <a:prstDash val="solid"/>
                </a:ln>
                <a:solidFill>
                  <a:srgbClr val="000000"/>
                </a:solidFill>
                <a:latin typeface="小塚明朝 Pr6N M"/>
                <a:ea typeface="小塚明朝 Pr6N M"/>
                <a:cs typeface="小塚明朝 Pr6N M"/>
              </a:rPr>
              <a:t>氏名</a:t>
            </a:r>
            <a:endParaRPr lang="en-US" altLang="ja-JP" sz="1200">
              <a:ln w="13462">
                <a:noFill/>
                <a:prstDash val="solid"/>
              </a:ln>
              <a:solidFill>
                <a:srgbClr val="000000"/>
              </a:solidFill>
              <a:latin typeface="小塚明朝 Pr6N M"/>
              <a:ea typeface="小塚明朝 Pr6N M"/>
              <a:cs typeface="小塚明朝 Pr6N M"/>
            </a:endParaRPr>
          </a:p>
          <a:p>
            <a:pPr algn="l">
              <a:lnSpc>
                <a:spcPct val="120000"/>
              </a:lnSpc>
            </a:pPr>
            <a:r>
              <a:rPr lang="en-US" sz="1200" err="1">
                <a:ln w="13462">
                  <a:noFill/>
                  <a:prstDash val="solid"/>
                </a:ln>
                <a:solidFill>
                  <a:srgbClr val="000000"/>
                </a:solidFill>
                <a:ea typeface="小塚明朝 Pr6N M"/>
              </a:rPr>
              <a:t>山﨑</a:t>
            </a:r>
            <a:r>
              <a:rPr lang="en-US" sz="1200">
                <a:ln w="13462">
                  <a:noFill/>
                  <a:prstDash val="solid"/>
                </a:ln>
                <a:solidFill>
                  <a:srgbClr val="000000"/>
                </a:solidFill>
                <a:ea typeface="小塚明朝 Pr6N M"/>
              </a:rPr>
              <a:t> </a:t>
            </a:r>
            <a:r>
              <a:rPr lang="en-US" sz="1200" err="1">
                <a:ln w="13462">
                  <a:noFill/>
                  <a:prstDash val="solid"/>
                </a:ln>
                <a:solidFill>
                  <a:srgbClr val="000000"/>
                </a:solidFill>
                <a:ea typeface="小塚明朝 Pr6N M"/>
              </a:rPr>
              <a:t>海和</a:t>
            </a:r>
            <a:endParaRPr lang="en-US" err="1"/>
          </a:p>
        </p:txBody>
      </p:sp>
      <p:pic>
        <p:nvPicPr>
          <p:cNvPr id="7" name="図 6" descr="髪を染めた人&#10;&#10;自動的に生成された説明">
            <a:extLst>
              <a:ext uri="{FF2B5EF4-FFF2-40B4-BE49-F238E27FC236}">
                <a16:creationId xmlns:a16="http://schemas.microsoft.com/office/drawing/2014/main" id="{8A04E95B-27FC-0EF9-6BEA-9CA30DC599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76" r="12637"/>
          <a:stretch/>
        </p:blipFill>
        <p:spPr>
          <a:xfrm>
            <a:off x="236534" y="2062814"/>
            <a:ext cx="1392781" cy="1868276"/>
          </a:xfrm>
          <a:prstGeom prst="rect">
            <a:avLst/>
          </a:prstGeom>
        </p:spPr>
      </p:pic>
      <p:sp>
        <p:nvSpPr>
          <p:cNvPr id="10" name="タイトル 1">
            <a:extLst>
              <a:ext uri="{FF2B5EF4-FFF2-40B4-BE49-F238E27FC236}">
                <a16:creationId xmlns:a16="http://schemas.microsoft.com/office/drawing/2014/main" id="{B9D1FDA9-4899-A5DF-5EE2-BC7C48F1E99C}"/>
              </a:ext>
            </a:extLst>
          </p:cNvPr>
          <p:cNvSpPr txBox="1">
            <a:spLocks/>
          </p:cNvSpPr>
          <p:nvPr/>
        </p:nvSpPr>
        <p:spPr>
          <a:xfrm>
            <a:off x="1907704" y="1988840"/>
            <a:ext cx="6840760" cy="4680520"/>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1600">
                <a:ln w="13462">
                  <a:noFill/>
                  <a:prstDash val="solid"/>
                </a:ln>
                <a:solidFill>
                  <a:srgbClr val="000000"/>
                </a:solidFill>
                <a:latin typeface="Helvetica"/>
                <a:ea typeface="小塚明朝 Pr6N M"/>
                <a:cs typeface="Helvetica"/>
              </a:rPr>
              <a:t>当日運営</a:t>
            </a:r>
            <a:r>
              <a:rPr lang="ja-JP" altLang="en-US" sz="1600">
                <a:ln w="13462">
                  <a:noFill/>
                  <a:prstDash val="solid"/>
                </a:ln>
                <a:solidFill>
                  <a:srgbClr val="000000"/>
                </a:solidFill>
                <a:latin typeface="小塚明朝 Pr6N M"/>
                <a:ea typeface="小塚明朝 Pr6N M"/>
                <a:cs typeface="小塚明朝 Pr6N M"/>
              </a:rPr>
              <a:t>：</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err="1">
                <a:ln w="13462">
                  <a:noFill/>
                  <a:prstDash val="solid"/>
                </a:ln>
                <a:solidFill>
                  <a:srgbClr val="000000"/>
                </a:solidFill>
                <a:latin typeface="小塚明朝 Pr6N M"/>
                <a:ea typeface="小塚明朝 Pr6N M"/>
                <a:cs typeface="小塚明朝 Pr6N M"/>
              </a:rPr>
              <a:t>エースとしてやり遂げました</a:t>
            </a: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会場雰囲気：</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400">
                <a:ln w="13462">
                  <a:noFill/>
                  <a:prstDash val="solid"/>
                </a:ln>
                <a:solidFill>
                  <a:srgbClr val="000000"/>
                </a:solidFill>
                <a:latin typeface="小塚明朝 Pr6N M"/>
                <a:ea typeface="小塚明朝 Pr6N M"/>
                <a:cs typeface="小塚明朝 Pr6N M"/>
              </a:rPr>
              <a:t>暑そうでした。学生たちの熱気が会場に立ち込めていたからでしょう。来場者のかたからすすんで学生に声をかけたりとモチベーションが高い人が多かったです。</a:t>
            </a: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endParaRPr lang="en-US" altLang="ja-JP" sz="1400">
              <a:ln w="13462">
                <a:noFill/>
                <a:prstDash val="solid"/>
              </a:ln>
              <a:solidFill>
                <a:srgbClr val="000000"/>
              </a:solidFill>
              <a:latin typeface="小塚明朝 Pr6N M"/>
              <a:ea typeface="小塚明朝 Pr6N M"/>
              <a:cs typeface="小塚明朝 Pr6N M"/>
            </a:endParaRPr>
          </a:p>
          <a:p>
            <a:pPr algn="l">
              <a:lnSpc>
                <a:spcPct val="120000"/>
              </a:lnSpc>
            </a:pPr>
            <a:r>
              <a:rPr lang="ja-JP" altLang="en-US" sz="1600">
                <a:ln w="13462">
                  <a:noFill/>
                  <a:prstDash val="solid"/>
                </a:ln>
                <a:solidFill>
                  <a:srgbClr val="000000"/>
                </a:solidFill>
                <a:latin typeface="小塚明朝 Pr6N M"/>
                <a:ea typeface="小塚明朝 Pr6N M"/>
                <a:cs typeface="小塚明朝 Pr6N M"/>
              </a:rPr>
              <a:t>感想：</a:t>
            </a:r>
            <a:endParaRPr lang="en-US" altLang="ja-JP" sz="1600">
              <a:ln w="13462">
                <a:noFill/>
                <a:prstDash val="solid"/>
              </a:ln>
              <a:solidFill>
                <a:srgbClr val="000000"/>
              </a:solidFill>
              <a:latin typeface="小塚明朝 Pr6N M"/>
              <a:ea typeface="小塚明朝 Pr6N M"/>
              <a:cs typeface="小塚明朝 Pr6N M"/>
            </a:endParaRPr>
          </a:p>
          <a:p>
            <a:pPr algn="l">
              <a:lnSpc>
                <a:spcPct val="120000"/>
              </a:lnSpc>
            </a:pPr>
            <a:r>
              <a:rPr lang="en-US" altLang="ja-JP" sz="1400">
                <a:ln w="13462">
                  <a:noFill/>
                  <a:prstDash val="solid"/>
                </a:ln>
                <a:solidFill>
                  <a:srgbClr val="000000"/>
                </a:solidFill>
                <a:latin typeface="小塚明朝 Pr6N M"/>
                <a:ea typeface="小塚明朝 Pr6N M"/>
                <a:cs typeface="小塚明朝 Pr6N M"/>
              </a:rPr>
              <a:t>2</a:t>
            </a:r>
            <a:r>
              <a:rPr lang="ja-JP" altLang="en-US" sz="1400">
                <a:ln w="13462">
                  <a:noFill/>
                  <a:prstDash val="solid"/>
                </a:ln>
                <a:solidFill>
                  <a:srgbClr val="000000"/>
                </a:solidFill>
                <a:latin typeface="小塚明朝 Pr6N M"/>
                <a:ea typeface="小塚明朝 Pr6N M"/>
                <a:cs typeface="小塚明朝 Pr6N M"/>
              </a:rPr>
              <a:t>年前の自分では絶対にできない作品ができた。このイベントを通して、社会に必要とされるサービスを良い仲間をつのり制作していきたいと思いました。</a:t>
            </a:r>
          </a:p>
          <a:p>
            <a:pPr algn="l">
              <a:lnSpc>
                <a:spcPct val="120000"/>
              </a:lnSpc>
            </a:pPr>
            <a:endParaRPr lang="ja-JP" altLang="en-US" sz="1400">
              <a:ln w="13462">
                <a:noFill/>
                <a:prstDash val="solid"/>
              </a:ln>
              <a:solidFill>
                <a:srgbClr val="000000"/>
              </a:solidFill>
              <a:latin typeface="小塚明朝 Pr6N M"/>
              <a:ea typeface="小塚明朝 Pr6N M"/>
              <a:cs typeface="小塚明朝 Pr6N M"/>
            </a:endParaRPr>
          </a:p>
        </p:txBody>
      </p:sp>
    </p:spTree>
    <p:extLst>
      <p:ext uri="{BB962C8B-B14F-4D97-AF65-F5344CB8AC3E}">
        <p14:creationId xmlns:p14="http://schemas.microsoft.com/office/powerpoint/2010/main" val="32196986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A7521FAE-B45A-AA64-2305-EB8E32DBBD07}"/>
              </a:ext>
            </a:extLst>
          </p:cNvPr>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世田谷区課題</a:t>
            </a:r>
            <a:endParaRPr lang="en-US" altLang="ja-JP" sz="2800">
              <a:ln w="13462">
                <a:noFill/>
                <a:prstDash val="solid"/>
              </a:ln>
              <a:solidFill>
                <a:srgbClr val="000000"/>
              </a:solidFill>
              <a:latin typeface="+mj-ea"/>
              <a:cs typeface="小塚明朝 Pr6N M"/>
            </a:endParaRPr>
          </a:p>
        </p:txBody>
      </p:sp>
      <p:pic>
        <p:nvPicPr>
          <p:cNvPr id="7" name="Picture 6">
            <a:extLst>
              <a:ext uri="{FF2B5EF4-FFF2-40B4-BE49-F238E27FC236}">
                <a16:creationId xmlns:a16="http://schemas.microsoft.com/office/drawing/2014/main" id="{B45C0FD7-EEE2-33F2-2CFA-A22C3A341CA1}"/>
              </a:ext>
            </a:extLst>
          </p:cNvPr>
          <p:cNvPicPr>
            <a:picLocks noChangeAspect="1"/>
          </p:cNvPicPr>
          <p:nvPr/>
        </p:nvPicPr>
        <p:blipFill>
          <a:blip r:embed="rId2"/>
          <a:stretch>
            <a:fillRect/>
          </a:stretch>
        </p:blipFill>
        <p:spPr>
          <a:xfrm>
            <a:off x="208818" y="2505235"/>
            <a:ext cx="8726365" cy="2133279"/>
          </a:xfrm>
          <a:prstGeom prst="rect">
            <a:avLst/>
          </a:prstGeom>
        </p:spPr>
      </p:pic>
    </p:spTree>
    <p:extLst>
      <p:ext uri="{BB962C8B-B14F-4D97-AF65-F5344CB8AC3E}">
        <p14:creationId xmlns:p14="http://schemas.microsoft.com/office/powerpoint/2010/main" val="36972496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79512" y="1412776"/>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000" b="1">
                <a:ln w="13462">
                  <a:noFill/>
                  <a:prstDash val="solid"/>
                </a:ln>
                <a:solidFill>
                  <a:srgbClr val="000000"/>
                </a:solidFill>
                <a:latin typeface="小塚明朝 Pr6N M"/>
                <a:ea typeface="小塚明朝 Pr6N M"/>
                <a:cs typeface="小塚明朝 Pr6N M"/>
              </a:rPr>
              <a:t>プレゼン資料１</a:t>
            </a:r>
          </a:p>
        </p:txBody>
      </p:sp>
      <p:sp>
        <p:nvSpPr>
          <p:cNvPr id="9" name="タイトル 1"/>
          <p:cNvSpPr txBox="1">
            <a:spLocks/>
          </p:cNvSpPr>
          <p:nvPr/>
        </p:nvSpPr>
        <p:spPr>
          <a:xfrm>
            <a:off x="27456" y="703138"/>
            <a:ext cx="3816424" cy="504056"/>
          </a:xfrm>
          <a:prstGeom prst="rect">
            <a:avLst/>
          </a:prstGeom>
        </p:spPr>
        <p:txBody>
          <a:bodyPr vert="horz" lIns="91440" tIns="45720" rIns="91440" bIns="45720" rtlCol="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lnSpc>
                <a:spcPct val="120000"/>
              </a:lnSpc>
            </a:pPr>
            <a:r>
              <a:rPr lang="ja-JP" altLang="en-US" sz="2800">
                <a:ln w="13462">
                  <a:noFill/>
                  <a:prstDash val="solid"/>
                </a:ln>
                <a:solidFill>
                  <a:srgbClr val="000000"/>
                </a:solidFill>
                <a:latin typeface="+mj-ea"/>
                <a:cs typeface="小塚明朝 Pr6N M"/>
              </a:rPr>
              <a:t>● </a:t>
            </a:r>
            <a:r>
              <a:rPr lang="en-US" altLang="ja-JP" sz="2800">
                <a:ln w="13462">
                  <a:noFill/>
                  <a:prstDash val="solid"/>
                </a:ln>
                <a:solidFill>
                  <a:srgbClr val="000000"/>
                </a:solidFill>
                <a:latin typeface="+mj-ea"/>
                <a:cs typeface="小塚明朝 Pr6N M"/>
              </a:rPr>
              <a:t>MS</a:t>
            </a:r>
            <a:r>
              <a:rPr lang="ja-JP" altLang="en-US" sz="2800">
                <a:ln w="13462">
                  <a:noFill/>
                  <a:prstDash val="solid"/>
                </a:ln>
                <a:solidFill>
                  <a:srgbClr val="000000"/>
                </a:solidFill>
                <a:latin typeface="+mj-ea"/>
                <a:cs typeface="小塚明朝 Pr6N M"/>
              </a:rPr>
              <a:t>企画詳細</a:t>
            </a:r>
          </a:p>
        </p:txBody>
      </p:sp>
      <p:pic>
        <p:nvPicPr>
          <p:cNvPr id="2" name="Picture 1">
            <a:extLst>
              <a:ext uri="{FF2B5EF4-FFF2-40B4-BE49-F238E27FC236}">
                <a16:creationId xmlns:a16="http://schemas.microsoft.com/office/drawing/2014/main" id="{F87EE4DB-10F9-7421-65EF-CC281155453B}"/>
              </a:ext>
            </a:extLst>
          </p:cNvPr>
          <p:cNvPicPr>
            <a:picLocks noChangeAspect="1"/>
          </p:cNvPicPr>
          <p:nvPr/>
        </p:nvPicPr>
        <p:blipFill>
          <a:blip r:embed="rId3"/>
          <a:stretch>
            <a:fillRect/>
          </a:stretch>
        </p:blipFill>
        <p:spPr>
          <a:xfrm>
            <a:off x="373673" y="1902301"/>
            <a:ext cx="8407643" cy="4657994"/>
          </a:xfrm>
          <a:prstGeom prst="rect">
            <a:avLst/>
          </a:prstGeom>
        </p:spPr>
      </p:pic>
    </p:spTree>
    <p:extLst>
      <p:ext uri="{BB962C8B-B14F-4D97-AF65-F5344CB8AC3E}">
        <p14:creationId xmlns:p14="http://schemas.microsoft.com/office/powerpoint/2010/main" val="2910648516"/>
      </p:ext>
    </p:extLst>
  </p:cSld>
  <p:clrMapOvr>
    <a:masterClrMapping/>
  </p:clrMapOvr>
  <p:transition spd="med"/>
</p:sld>
</file>

<file path=ppt/theme/theme1.xml><?xml version="1.0" encoding="utf-8"?>
<a:theme xmlns:a="http://schemas.openxmlformats.org/drawingml/2006/main" name="1_Office ​​テーマ">
  <a:themeElements>
    <a:clrScheme name="Office ​​テーマ">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ffice ​​テーマ">
      <a:majorFont>
        <a:latin typeface="Helvetica"/>
        <a:ea typeface="Helvetica"/>
        <a:cs typeface="Helvetica"/>
      </a:majorFont>
      <a:minorFont>
        <a:latin typeface="Calibri"/>
        <a:ea typeface="Calibri"/>
        <a:cs typeface="Calibri"/>
      </a:minorFont>
    </a:fontScheme>
    <a:fmtScheme name="Office ​​テーマ">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2">
              <a:lumOff val="16690"/>
            </a:schemeClr>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2">
              <a:lumOff val="16690"/>
            </a:schemeClr>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0f9aae0-7d80-4a14-a4a6-37a32d0cba64" xsi:nil="true"/>
    <lcf76f155ced4ddcb4097134ff3c332f xmlns="1ea676a1-1c08-4e19-bf9c-c39a5397e12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1D408422159D149BD8F6851B25054E9" ma:contentTypeVersion="15" ma:contentTypeDescription="新しいドキュメントを作成します。" ma:contentTypeScope="" ma:versionID="1f18308fbce8d4153a2a7d086bfe62af">
  <xsd:schema xmlns:xsd="http://www.w3.org/2001/XMLSchema" xmlns:xs="http://www.w3.org/2001/XMLSchema" xmlns:p="http://schemas.microsoft.com/office/2006/metadata/properties" xmlns:ns2="1ea676a1-1c08-4e19-bf9c-c39a5397e129" xmlns:ns3="80f9aae0-7d80-4a14-a4a6-37a32d0cba64" targetNamespace="http://schemas.microsoft.com/office/2006/metadata/properties" ma:root="true" ma:fieldsID="d4d26d17761b2df3878ac518fa5babc3" ns2:_="" ns3:_="">
    <xsd:import namespace="1ea676a1-1c08-4e19-bf9c-c39a5397e129"/>
    <xsd:import namespace="80f9aae0-7d80-4a14-a4a6-37a32d0cba6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676a1-1c08-4e19-bf9c-c39a5397e1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a86adb34-9094-409a-90b9-a7c5bc646ef3"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f9aae0-7d80-4a14-a4a6-37a32d0cba6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e13135a-6be6-48ef-915b-eac304d6f573}" ma:internalName="TaxCatchAll" ma:showField="CatchAllData" ma:web="80f9aae0-7d80-4a14-a4a6-37a32d0cba64">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2E0A75-9596-4427-9BA2-E1954E89E51B}">
  <ds:schemaRefs>
    <ds:schemaRef ds:uri="1ea676a1-1c08-4e19-bf9c-c39a5397e129"/>
    <ds:schemaRef ds:uri="80f9aae0-7d80-4a14-a4a6-37a32d0cba64"/>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17536DE-90EB-4557-A6E1-4A82CA3C41F6}">
  <ds:schemaRefs>
    <ds:schemaRef ds:uri="http://schemas.microsoft.com/sharepoint/v3/contenttype/forms"/>
  </ds:schemaRefs>
</ds:datastoreItem>
</file>

<file path=customXml/itemProps3.xml><?xml version="1.0" encoding="utf-8"?>
<ds:datastoreItem xmlns:ds="http://schemas.openxmlformats.org/officeDocument/2006/customXml" ds:itemID="{B1308E0E-C6A0-49EE-96F7-AC75F51795E6}">
  <ds:schemaRefs>
    <ds:schemaRef ds:uri="1ea676a1-1c08-4e19-bf9c-c39a5397e129"/>
    <ds:schemaRef ds:uri="80f9aae0-7d80-4a14-a4a6-37a32d0cba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72</Slides>
  <Notes>64</Notes>
  <HiddenSlides>0</HiddenSlide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1_Office ​​テーマ</vt:lpstr>
      <vt:lpstr>HAL221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SITE IT業界の最新トレンド</dc:title>
  <dc:creator>hal</dc:creator>
  <cp:revision>1</cp:revision>
  <cp:lastPrinted>2020-02-27T03:20:23Z</cp:lastPrinted>
  <dcterms:created xsi:type="dcterms:W3CDTF">2017-07-04T05:34:55Z</dcterms:created>
  <dcterms:modified xsi:type="dcterms:W3CDTF">2025-02-07T02:22:29Z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0x010100B1D408422159D149BD8F6851B25054E9</vt:lpwstr>
  </property>
  <property fmtid="{D5CDD505-2E9C-101B-9397-08002B2CF9AE}" pid="3" name="MediaServiceImageTags">
    <vt:lpwstr/>
  </property>
</Properties>
</file>